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119"/>
  </p:notesMasterIdLst>
  <p:sldIdLst>
    <p:sldId id="545" r:id="rId2"/>
    <p:sldId id="607" r:id="rId3"/>
    <p:sldId id="599" r:id="rId4"/>
    <p:sldId id="668" r:id="rId5"/>
    <p:sldId id="669" r:id="rId6"/>
    <p:sldId id="674" r:id="rId7"/>
    <p:sldId id="670" r:id="rId8"/>
    <p:sldId id="671" r:id="rId9"/>
    <p:sldId id="672" r:id="rId10"/>
    <p:sldId id="673" r:id="rId11"/>
    <p:sldId id="630" r:id="rId12"/>
    <p:sldId id="743" r:id="rId13"/>
    <p:sldId id="744" r:id="rId14"/>
    <p:sldId id="675" r:id="rId15"/>
    <p:sldId id="667" r:id="rId16"/>
    <p:sldId id="676" r:id="rId17"/>
    <p:sldId id="834" r:id="rId18"/>
    <p:sldId id="677" r:id="rId19"/>
    <p:sldId id="678" r:id="rId20"/>
    <p:sldId id="745" r:id="rId21"/>
    <p:sldId id="746" r:id="rId22"/>
    <p:sldId id="679" r:id="rId23"/>
    <p:sldId id="835" r:id="rId24"/>
    <p:sldId id="680" r:id="rId25"/>
    <p:sldId id="681" r:id="rId26"/>
    <p:sldId id="747" r:id="rId27"/>
    <p:sldId id="748" r:id="rId28"/>
    <p:sldId id="749" r:id="rId29"/>
    <p:sldId id="682" r:id="rId30"/>
    <p:sldId id="750" r:id="rId31"/>
    <p:sldId id="751" r:id="rId32"/>
    <p:sldId id="752" r:id="rId33"/>
    <p:sldId id="753" r:id="rId34"/>
    <p:sldId id="754" r:id="rId35"/>
    <p:sldId id="755" r:id="rId36"/>
    <p:sldId id="756" r:id="rId37"/>
    <p:sldId id="757" r:id="rId38"/>
    <p:sldId id="758" r:id="rId39"/>
    <p:sldId id="759" r:id="rId40"/>
    <p:sldId id="760" r:id="rId41"/>
    <p:sldId id="761" r:id="rId42"/>
    <p:sldId id="762" r:id="rId43"/>
    <p:sldId id="763" r:id="rId44"/>
    <p:sldId id="764" r:id="rId45"/>
    <p:sldId id="765" r:id="rId46"/>
    <p:sldId id="766" r:id="rId47"/>
    <p:sldId id="767" r:id="rId48"/>
    <p:sldId id="768" r:id="rId49"/>
    <p:sldId id="769" r:id="rId50"/>
    <p:sldId id="770" r:id="rId51"/>
    <p:sldId id="771" r:id="rId52"/>
    <p:sldId id="772" r:id="rId53"/>
    <p:sldId id="773" r:id="rId54"/>
    <p:sldId id="774" r:id="rId55"/>
    <p:sldId id="775" r:id="rId56"/>
    <p:sldId id="776" r:id="rId57"/>
    <p:sldId id="777" r:id="rId58"/>
    <p:sldId id="778" r:id="rId59"/>
    <p:sldId id="779" r:id="rId60"/>
    <p:sldId id="780" r:id="rId61"/>
    <p:sldId id="781" r:id="rId62"/>
    <p:sldId id="782" r:id="rId63"/>
    <p:sldId id="783" r:id="rId64"/>
    <p:sldId id="784" r:id="rId65"/>
    <p:sldId id="785" r:id="rId66"/>
    <p:sldId id="786" r:id="rId67"/>
    <p:sldId id="787" r:id="rId68"/>
    <p:sldId id="788" r:id="rId69"/>
    <p:sldId id="789" r:id="rId70"/>
    <p:sldId id="790" r:id="rId71"/>
    <p:sldId id="836" r:id="rId72"/>
    <p:sldId id="791" r:id="rId73"/>
    <p:sldId id="792" r:id="rId74"/>
    <p:sldId id="837" r:id="rId75"/>
    <p:sldId id="793" r:id="rId76"/>
    <p:sldId id="794" r:id="rId77"/>
    <p:sldId id="838" r:id="rId78"/>
    <p:sldId id="795" r:id="rId79"/>
    <p:sldId id="796" r:id="rId80"/>
    <p:sldId id="797" r:id="rId81"/>
    <p:sldId id="798" r:id="rId82"/>
    <p:sldId id="799" r:id="rId83"/>
    <p:sldId id="800" r:id="rId84"/>
    <p:sldId id="801" r:id="rId85"/>
    <p:sldId id="802" r:id="rId86"/>
    <p:sldId id="803" r:id="rId87"/>
    <p:sldId id="804" r:id="rId88"/>
    <p:sldId id="805" r:id="rId89"/>
    <p:sldId id="839" r:id="rId90"/>
    <p:sldId id="806" r:id="rId91"/>
    <p:sldId id="807" r:id="rId92"/>
    <p:sldId id="808" r:id="rId93"/>
    <p:sldId id="809" r:id="rId94"/>
    <p:sldId id="810" r:id="rId95"/>
    <p:sldId id="811" r:id="rId96"/>
    <p:sldId id="812" r:id="rId97"/>
    <p:sldId id="813" r:id="rId98"/>
    <p:sldId id="814" r:id="rId99"/>
    <p:sldId id="815" r:id="rId100"/>
    <p:sldId id="816" r:id="rId101"/>
    <p:sldId id="817" r:id="rId102"/>
    <p:sldId id="818" r:id="rId103"/>
    <p:sldId id="819" r:id="rId104"/>
    <p:sldId id="820" r:id="rId105"/>
    <p:sldId id="821" r:id="rId106"/>
    <p:sldId id="822" r:id="rId107"/>
    <p:sldId id="823" r:id="rId108"/>
    <p:sldId id="824" r:id="rId109"/>
    <p:sldId id="825" r:id="rId110"/>
    <p:sldId id="826" r:id="rId111"/>
    <p:sldId id="827" r:id="rId112"/>
    <p:sldId id="828" r:id="rId113"/>
    <p:sldId id="829" r:id="rId114"/>
    <p:sldId id="833" r:id="rId115"/>
    <p:sldId id="830" r:id="rId116"/>
    <p:sldId id="831" r:id="rId117"/>
    <p:sldId id="832" r:id="rId118"/>
  </p:sldIdLst>
  <p:sldSz cx="9144000" cy="6858000" type="screen4x3"/>
  <p:notesSz cx="7099300" cy="10234613"/>
  <p:defaultTextStyle>
    <a:defPPr>
      <a:defRPr lang="en-US"/>
    </a:defPPr>
    <a:lvl1pPr algn="r"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r"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r"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r"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r"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1" hangingPunct="1">
      <a:defRPr sz="2400" b="1" kern="1200">
        <a:solidFill>
          <a:schemeClr val="tx1"/>
        </a:solidFill>
        <a:latin typeface="Times New Roman" pitchFamily="18" charset="0"/>
        <a:ea typeface="+mn-ea"/>
        <a:cs typeface="+mn-cs"/>
      </a:defRPr>
    </a:lvl6pPr>
    <a:lvl7pPr marL="2743200" algn="l" defTabSz="914400" rtl="0" eaLnBrk="1" latinLnBrk="1" hangingPunct="1">
      <a:defRPr sz="2400" b="1" kern="1200">
        <a:solidFill>
          <a:schemeClr val="tx1"/>
        </a:solidFill>
        <a:latin typeface="Times New Roman" pitchFamily="18" charset="0"/>
        <a:ea typeface="+mn-ea"/>
        <a:cs typeface="+mn-cs"/>
      </a:defRPr>
    </a:lvl7pPr>
    <a:lvl8pPr marL="3200400" algn="l" defTabSz="914400" rtl="0" eaLnBrk="1" latinLnBrk="1" hangingPunct="1">
      <a:defRPr sz="2400" b="1" kern="1200">
        <a:solidFill>
          <a:schemeClr val="tx1"/>
        </a:solidFill>
        <a:latin typeface="Times New Roman" pitchFamily="18" charset="0"/>
        <a:ea typeface="+mn-ea"/>
        <a:cs typeface="+mn-cs"/>
      </a:defRPr>
    </a:lvl8pPr>
    <a:lvl9pPr marL="3657600" algn="l" defTabSz="914400" rtl="0" eaLnBrk="1" latinLnBrk="1" hangingPunct="1">
      <a:defRPr sz="24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 initials="M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66"/>
    <a:srgbClr val="949494"/>
    <a:srgbClr val="339966"/>
    <a:srgbClr val="FFFF66"/>
    <a:srgbClr val="D7EB15"/>
    <a:srgbClr val="33CC33"/>
    <a:srgbClr val="99FF33"/>
    <a:srgbClr val="FFFF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80" autoAdjust="0"/>
  </p:normalViewPr>
  <p:slideViewPr>
    <p:cSldViewPr>
      <p:cViewPr varScale="1">
        <p:scale>
          <a:sx n="88" d="100"/>
          <a:sy n="88" d="100"/>
        </p:scale>
        <p:origin x="1218"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05-09-20T23:14:52.729"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6466"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eaLnBrk="1" hangingPunct="1">
              <a:defRPr sz="1300" b="0">
                <a:ea typeface="굴림" charset="-127"/>
              </a:defRPr>
            </a:lvl1pPr>
          </a:lstStyle>
          <a:p>
            <a:endParaRPr lang="en-US" altLang="ko-KR"/>
          </a:p>
        </p:txBody>
      </p:sp>
      <p:sp>
        <p:nvSpPr>
          <p:cNvPr id="446467" name="Rectangle 3"/>
          <p:cNvSpPr>
            <a:spLocks noGrp="1" noChangeArrowheads="1"/>
          </p:cNvSpPr>
          <p:nvPr>
            <p:ph type="dt" idx="1"/>
          </p:nvPr>
        </p:nvSpPr>
        <p:spPr bwMode="auto">
          <a:xfrm>
            <a:off x="4021294"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eaLnBrk="1" hangingPunct="1">
              <a:defRPr sz="1300" b="0">
                <a:ea typeface="굴림" charset="-127"/>
              </a:defRPr>
            </a:lvl1pPr>
          </a:lstStyle>
          <a:p>
            <a:endParaRPr lang="en-US" altLang="ko-KR"/>
          </a:p>
        </p:txBody>
      </p:sp>
      <p:sp>
        <p:nvSpPr>
          <p:cNvPr id="44646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ffectLst/>
        </p:spPr>
      </p:sp>
      <p:sp>
        <p:nvSpPr>
          <p:cNvPr id="446469" name="Rectangle 5"/>
          <p:cNvSpPr>
            <a:spLocks noGrp="1" noChangeArrowheads="1"/>
          </p:cNvSpPr>
          <p:nvPr>
            <p:ph type="body" sz="quarter" idx="3"/>
          </p:nvPr>
        </p:nvSpPr>
        <p:spPr bwMode="auto">
          <a:xfrm>
            <a:off x="709930" y="4861441"/>
            <a:ext cx="5679440"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p>
        </p:txBody>
      </p:sp>
      <p:sp>
        <p:nvSpPr>
          <p:cNvPr id="446470" name="Rectangle 6"/>
          <p:cNvSpPr>
            <a:spLocks noGrp="1" noChangeArrowheads="1"/>
          </p:cNvSpPr>
          <p:nvPr>
            <p:ph type="ftr" sz="quarter" idx="4"/>
          </p:nvPr>
        </p:nvSpPr>
        <p:spPr bwMode="auto">
          <a:xfrm>
            <a:off x="0"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eaLnBrk="1" hangingPunct="1">
              <a:defRPr sz="1300" b="0">
                <a:ea typeface="굴림" charset="-127"/>
              </a:defRPr>
            </a:lvl1pPr>
          </a:lstStyle>
          <a:p>
            <a:endParaRPr lang="en-US" altLang="ko-KR"/>
          </a:p>
        </p:txBody>
      </p:sp>
      <p:sp>
        <p:nvSpPr>
          <p:cNvPr id="446471" name="Rectangle 7"/>
          <p:cNvSpPr>
            <a:spLocks noGrp="1" noChangeArrowheads="1"/>
          </p:cNvSpPr>
          <p:nvPr>
            <p:ph type="sldNum" sz="quarter" idx="5"/>
          </p:nvPr>
        </p:nvSpPr>
        <p:spPr bwMode="auto">
          <a:xfrm>
            <a:off x="4021294"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eaLnBrk="1" hangingPunct="1">
              <a:defRPr sz="1300" b="0">
                <a:ea typeface="굴림" charset="-127"/>
              </a:defRPr>
            </a:lvl1pPr>
          </a:lstStyle>
          <a:p>
            <a:fld id="{3DE7DED3-A10B-4A75-B1DC-DE6D38B69A43}" type="slidenum">
              <a:rPr lang="en-US" altLang="ko-KR"/>
              <a:pPr/>
              <a:t>‹#›</a:t>
            </a:fld>
            <a:endParaRPr lang="en-US" altLang="ko-KR"/>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1</a:t>
            </a:fld>
            <a:endParaRPr lang="en-US" altLang="ko-K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10</a:t>
            </a:fld>
            <a:endParaRPr lang="en-US" altLang="ko-K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106</a:t>
            </a:fld>
            <a:endParaRPr lang="en-US" altLang="ko-K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107</a:t>
            </a:fld>
            <a:endParaRPr lang="en-US" altLang="ko-K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108</a:t>
            </a:fld>
            <a:endParaRPr lang="en-US" altLang="ko-K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109</a:t>
            </a:fld>
            <a:endParaRPr lang="en-US" altLang="ko-K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110</a:t>
            </a:fld>
            <a:endParaRPr lang="en-US" altLang="ko-K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111</a:t>
            </a:fld>
            <a:endParaRPr lang="en-US" altLang="ko-K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112</a:t>
            </a:fld>
            <a:endParaRPr lang="en-US" altLang="ko-K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113</a:t>
            </a:fld>
            <a:endParaRPr lang="en-US" altLang="ko-K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115</a:t>
            </a:fld>
            <a:endParaRPr lang="en-US" altLang="ko-K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116</a:t>
            </a:fld>
            <a:endParaRPr lang="en-US" altLang="ko-K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11</a:t>
            </a:fld>
            <a:endParaRPr lang="en-US" altLang="ko-K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117</a:t>
            </a:fld>
            <a:endParaRPr lang="en-US" altLang="ko-K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12</a:t>
            </a:fld>
            <a:endParaRPr lang="en-US" altLang="ko-K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13</a:t>
            </a:fld>
            <a:endParaRPr lang="en-US" altLang="ko-K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14</a:t>
            </a:fld>
            <a:endParaRPr lang="en-US" altLang="ko-K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15</a:t>
            </a:fld>
            <a:endParaRPr lang="en-US" altLang="ko-K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16</a:t>
            </a:fld>
            <a:endParaRPr lang="en-US" altLang="ko-K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18</a:t>
            </a:fld>
            <a:endParaRPr lang="en-US" altLang="ko-K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19</a:t>
            </a:fld>
            <a:endParaRPr lang="en-US" altLang="ko-K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20</a:t>
            </a:fld>
            <a:endParaRPr lang="en-US" altLang="ko-K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2</a:t>
            </a:fld>
            <a:endParaRPr lang="en-US" altLang="ko-K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21</a:t>
            </a:fld>
            <a:endParaRPr lang="en-US" altLang="ko-K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22</a:t>
            </a:fld>
            <a:endParaRPr lang="en-US" altLang="ko-K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24</a:t>
            </a:fld>
            <a:endParaRPr lang="en-US" altLang="ko-K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25</a:t>
            </a:fld>
            <a:endParaRPr lang="en-US" altLang="ko-K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26</a:t>
            </a:fld>
            <a:endParaRPr lang="en-US" altLang="ko-K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27</a:t>
            </a:fld>
            <a:endParaRPr lang="en-US" altLang="ko-K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28</a:t>
            </a:fld>
            <a:endParaRPr lang="en-US" altLang="ko-K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29</a:t>
            </a:fld>
            <a:endParaRPr lang="en-US" altLang="ko-K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4FA5AE6-F698-4D18-B0CA-78FCD6F0EF76}" type="slidenum">
              <a:rPr lang="en-US" altLang="ko-KR" smtClean="0"/>
              <a:pPr/>
              <a:t>30</a:t>
            </a:fld>
            <a:endParaRPr lang="en-US" altLang="ko-K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4FA5AE6-F698-4D18-B0CA-78FCD6F0EF76}" type="slidenum">
              <a:rPr lang="en-US" altLang="ko-KR" smtClean="0"/>
              <a:pPr/>
              <a:t>31</a:t>
            </a:fld>
            <a:endParaRPr lang="en-US" altLang="ko-K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3</a:t>
            </a:fld>
            <a:endParaRPr lang="en-US" altLang="ko-K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4FA5AE6-F698-4D18-B0CA-78FCD6F0EF76}" type="slidenum">
              <a:rPr lang="en-US" altLang="ko-KR" smtClean="0"/>
              <a:pPr/>
              <a:t>32</a:t>
            </a:fld>
            <a:endParaRPr lang="en-US" altLang="ko-K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4FA5AE6-F698-4D18-B0CA-78FCD6F0EF76}" type="slidenum">
              <a:rPr lang="en-US" altLang="ko-KR" smtClean="0"/>
              <a:pPr/>
              <a:t>33</a:t>
            </a:fld>
            <a:endParaRPr lang="en-US" altLang="ko-K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4FA5AE6-F698-4D18-B0CA-78FCD6F0EF76}" type="slidenum">
              <a:rPr lang="en-US" altLang="ko-KR" smtClean="0"/>
              <a:pPr/>
              <a:t>34</a:t>
            </a:fld>
            <a:endParaRPr lang="en-US" altLang="ko-K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4FA5AE6-F698-4D18-B0CA-78FCD6F0EF76}" type="slidenum">
              <a:rPr lang="en-US" altLang="ko-KR" smtClean="0"/>
              <a:pPr/>
              <a:t>35</a:t>
            </a:fld>
            <a:endParaRPr lang="en-US" altLang="ko-K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4FA5AE6-F698-4D18-B0CA-78FCD6F0EF76}" type="slidenum">
              <a:rPr lang="en-US" altLang="ko-KR" smtClean="0"/>
              <a:pPr/>
              <a:t>36</a:t>
            </a:fld>
            <a:endParaRPr lang="en-US" altLang="ko-K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4FA5AE6-F698-4D18-B0CA-78FCD6F0EF76}" type="slidenum">
              <a:rPr lang="en-US" altLang="ko-KR" smtClean="0"/>
              <a:pPr/>
              <a:t>37</a:t>
            </a:fld>
            <a:endParaRPr lang="en-US" altLang="ko-K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4FA5AE6-F698-4D18-B0CA-78FCD6F0EF76}" type="slidenum">
              <a:rPr lang="en-US" altLang="ko-KR" smtClean="0"/>
              <a:pPr/>
              <a:t>38</a:t>
            </a:fld>
            <a:endParaRPr lang="en-US" altLang="ko-K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4FA5AE6-F698-4D18-B0CA-78FCD6F0EF76}" type="slidenum">
              <a:rPr lang="en-US" altLang="ko-KR" smtClean="0"/>
              <a:pPr/>
              <a:t>39</a:t>
            </a:fld>
            <a:endParaRPr lang="en-US" altLang="ko-K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4FA5AE6-F698-4D18-B0CA-78FCD6F0EF76}" type="slidenum">
              <a:rPr lang="en-US" altLang="ko-KR" smtClean="0"/>
              <a:pPr/>
              <a:t>40</a:t>
            </a:fld>
            <a:endParaRPr lang="en-US" altLang="ko-K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4FA5AE6-F698-4D18-B0CA-78FCD6F0EF76}" type="slidenum">
              <a:rPr lang="en-US" altLang="ko-KR" smtClean="0"/>
              <a:pPr/>
              <a:t>41</a:t>
            </a:fld>
            <a:endParaRPr lang="en-US" altLang="ko-K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4</a:t>
            </a:fld>
            <a:endParaRPr lang="en-US" altLang="ko-K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4FA5AE6-F698-4D18-B0CA-78FCD6F0EF76}" type="slidenum">
              <a:rPr lang="en-US" altLang="ko-KR" smtClean="0"/>
              <a:pPr/>
              <a:t>42</a:t>
            </a:fld>
            <a:endParaRPr lang="en-US" altLang="ko-K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4FA5AE6-F698-4D18-B0CA-78FCD6F0EF76}" type="slidenum">
              <a:rPr lang="en-US" altLang="ko-KR" smtClean="0"/>
              <a:pPr/>
              <a:t>43</a:t>
            </a:fld>
            <a:endParaRPr lang="en-US" altLang="ko-K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4FA5AE6-F698-4D18-B0CA-78FCD6F0EF76}" type="slidenum">
              <a:rPr lang="en-US" altLang="ko-KR" smtClean="0"/>
              <a:pPr/>
              <a:t>44</a:t>
            </a:fld>
            <a:endParaRPr lang="en-US" altLang="ko-K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4FA5AE6-F698-4D18-B0CA-78FCD6F0EF76}" type="slidenum">
              <a:rPr lang="en-US" altLang="ko-KR" smtClean="0"/>
              <a:pPr/>
              <a:t>45</a:t>
            </a:fld>
            <a:endParaRPr lang="en-US" altLang="ko-K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4FA5AE6-F698-4D18-B0CA-78FCD6F0EF76}" type="slidenum">
              <a:rPr lang="en-US" altLang="ko-KR" smtClean="0"/>
              <a:pPr/>
              <a:t>46</a:t>
            </a:fld>
            <a:endParaRPr lang="en-US" altLang="ko-K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4FA5AE6-F698-4D18-B0CA-78FCD6F0EF76}" type="slidenum">
              <a:rPr lang="en-US" altLang="ko-KR" smtClean="0"/>
              <a:pPr/>
              <a:t>47</a:t>
            </a:fld>
            <a:endParaRPr lang="en-US" altLang="ko-K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4FA5AE6-F698-4D18-B0CA-78FCD6F0EF76}" type="slidenum">
              <a:rPr lang="en-US" altLang="ko-KR" smtClean="0"/>
              <a:pPr/>
              <a:t>48</a:t>
            </a:fld>
            <a:endParaRPr lang="en-US" altLang="ko-K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4FA5AE6-F698-4D18-B0CA-78FCD6F0EF76}" type="slidenum">
              <a:rPr lang="en-US" altLang="ko-KR" smtClean="0"/>
              <a:pPr/>
              <a:t>49</a:t>
            </a:fld>
            <a:endParaRPr lang="en-US" altLang="ko-K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4FA5AE6-F698-4D18-B0CA-78FCD6F0EF76}" type="slidenum">
              <a:rPr lang="en-US" altLang="ko-KR" smtClean="0"/>
              <a:pPr/>
              <a:t>50</a:t>
            </a:fld>
            <a:endParaRPr lang="en-US" altLang="ko-K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4FA5AE6-F698-4D18-B0CA-78FCD6F0EF76}" type="slidenum">
              <a:rPr lang="en-US" altLang="ko-KR" smtClean="0"/>
              <a:pPr/>
              <a:t>51</a:t>
            </a:fld>
            <a:endParaRPr lang="en-US" altLang="ko-K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5</a:t>
            </a:fld>
            <a:endParaRPr lang="en-US" altLang="ko-K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A4C1F16-3BB3-45AF-BBD6-103AF075A4B5}" type="slidenum">
              <a:rPr lang="en-US" altLang="ko-KR" smtClean="0"/>
              <a:pPr/>
              <a:t>52</a:t>
            </a:fld>
            <a:endParaRPr lang="en-US" altLang="ko-K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A4C1F16-3BB3-45AF-BBD6-103AF075A4B5}" type="slidenum">
              <a:rPr lang="en-US" altLang="ko-KR" smtClean="0"/>
              <a:pPr/>
              <a:t>53</a:t>
            </a:fld>
            <a:endParaRPr lang="en-US" altLang="ko-K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A4C1F16-3BB3-45AF-BBD6-103AF075A4B5}" type="slidenum">
              <a:rPr lang="en-US" altLang="ko-KR" smtClean="0"/>
              <a:pPr/>
              <a:t>54</a:t>
            </a:fld>
            <a:endParaRPr lang="en-US" altLang="ko-K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A4C1F16-3BB3-45AF-BBD6-103AF075A4B5}" type="slidenum">
              <a:rPr lang="en-US" altLang="ko-KR" smtClean="0"/>
              <a:pPr/>
              <a:t>55</a:t>
            </a:fld>
            <a:endParaRPr lang="en-US" altLang="ko-K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A4C1F16-3BB3-45AF-BBD6-103AF075A4B5}" type="slidenum">
              <a:rPr lang="en-US" altLang="ko-KR" smtClean="0"/>
              <a:pPr/>
              <a:t>56</a:t>
            </a:fld>
            <a:endParaRPr lang="en-US" altLang="ko-K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A4C1F16-3BB3-45AF-BBD6-103AF075A4B5}" type="slidenum">
              <a:rPr lang="en-US" altLang="ko-KR" smtClean="0"/>
              <a:pPr/>
              <a:t>57</a:t>
            </a:fld>
            <a:endParaRPr lang="en-US" altLang="ko-K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A4C1F16-3BB3-45AF-BBD6-103AF075A4B5}" type="slidenum">
              <a:rPr lang="en-US" altLang="ko-KR" smtClean="0"/>
              <a:pPr/>
              <a:t>58</a:t>
            </a:fld>
            <a:endParaRPr lang="en-US" altLang="ko-K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A4C1F16-3BB3-45AF-BBD6-103AF075A4B5}" type="slidenum">
              <a:rPr lang="en-US" altLang="ko-KR" smtClean="0"/>
              <a:pPr/>
              <a:t>59</a:t>
            </a:fld>
            <a:endParaRPr lang="en-US" altLang="ko-K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A4C1F16-3BB3-45AF-BBD6-103AF075A4B5}" type="slidenum">
              <a:rPr lang="en-US" altLang="ko-KR" smtClean="0"/>
              <a:pPr/>
              <a:t>60</a:t>
            </a:fld>
            <a:endParaRPr lang="en-US" altLang="ko-K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A4C1F16-3BB3-45AF-BBD6-103AF075A4B5}" type="slidenum">
              <a:rPr lang="en-US" altLang="ko-KR" smtClean="0"/>
              <a:pPr/>
              <a:t>61</a:t>
            </a:fld>
            <a:endParaRPr lang="en-US" altLang="ko-K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6</a:t>
            </a:fld>
            <a:endParaRPr lang="en-US" altLang="ko-K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A4C1F16-3BB3-45AF-BBD6-103AF075A4B5}" type="slidenum">
              <a:rPr lang="en-US" altLang="ko-KR" smtClean="0"/>
              <a:pPr/>
              <a:t>62</a:t>
            </a:fld>
            <a:endParaRPr lang="en-US" altLang="ko-K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A4C1F16-3BB3-45AF-BBD6-103AF075A4B5}" type="slidenum">
              <a:rPr lang="en-US" altLang="ko-KR" smtClean="0"/>
              <a:pPr/>
              <a:t>63</a:t>
            </a:fld>
            <a:endParaRPr lang="en-US" altLang="ko-K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A4C1F16-3BB3-45AF-BBD6-103AF075A4B5}" type="slidenum">
              <a:rPr lang="en-US" altLang="ko-KR" smtClean="0"/>
              <a:pPr/>
              <a:t>64</a:t>
            </a:fld>
            <a:endParaRPr lang="en-US" altLang="ko-K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A4C1F16-3BB3-45AF-BBD6-103AF075A4B5}" type="slidenum">
              <a:rPr lang="en-US" altLang="ko-KR" smtClean="0"/>
              <a:pPr/>
              <a:t>65</a:t>
            </a:fld>
            <a:endParaRPr lang="en-US" altLang="ko-K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A4C1F16-3BB3-45AF-BBD6-103AF075A4B5}" type="slidenum">
              <a:rPr lang="en-US" altLang="ko-KR" smtClean="0"/>
              <a:pPr/>
              <a:t>66</a:t>
            </a:fld>
            <a:endParaRPr lang="en-US" altLang="ko-K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A4C1F16-3BB3-45AF-BBD6-103AF075A4B5}" type="slidenum">
              <a:rPr lang="en-US" altLang="ko-KR" smtClean="0"/>
              <a:pPr/>
              <a:t>67</a:t>
            </a:fld>
            <a:endParaRPr lang="en-US" altLang="ko-K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A4C1F16-3BB3-45AF-BBD6-103AF075A4B5}" type="slidenum">
              <a:rPr lang="en-US" altLang="ko-KR" smtClean="0"/>
              <a:pPr/>
              <a:t>68</a:t>
            </a:fld>
            <a:endParaRPr lang="en-US" altLang="ko-K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01238A56-B78D-4BBF-8584-6E681AD91A41}" type="slidenum">
              <a:rPr lang="en-US" altLang="ko-KR" smtClean="0"/>
              <a:pPr/>
              <a:t>69</a:t>
            </a:fld>
            <a:endParaRPr lang="en-US" altLang="ko-K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01238A56-B78D-4BBF-8584-6E681AD91A41}" type="slidenum">
              <a:rPr lang="en-US" altLang="ko-KR" smtClean="0"/>
              <a:pPr/>
              <a:t>70</a:t>
            </a:fld>
            <a:endParaRPr lang="en-US" altLang="ko-K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01238A56-B78D-4BBF-8584-6E681AD91A41}" type="slidenum">
              <a:rPr lang="en-US" altLang="ko-KR" smtClean="0"/>
              <a:pPr/>
              <a:t>72</a:t>
            </a:fld>
            <a:endParaRPr lang="en-US" altLang="ko-K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7</a:t>
            </a:fld>
            <a:endParaRPr lang="en-US" altLang="ko-K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01238A56-B78D-4BBF-8584-6E681AD91A41}" type="slidenum">
              <a:rPr lang="en-US" altLang="ko-KR" smtClean="0"/>
              <a:pPr/>
              <a:t>73</a:t>
            </a:fld>
            <a:endParaRPr lang="en-US" altLang="ko-K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01238A56-B78D-4BBF-8584-6E681AD91A41}" type="slidenum">
              <a:rPr lang="en-US" altLang="ko-KR" smtClean="0"/>
              <a:pPr/>
              <a:t>75</a:t>
            </a:fld>
            <a:endParaRPr lang="en-US" altLang="ko-K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01238A56-B78D-4BBF-8584-6E681AD91A41}" type="slidenum">
              <a:rPr lang="en-US" altLang="ko-KR" smtClean="0"/>
              <a:pPr/>
              <a:t>76</a:t>
            </a:fld>
            <a:endParaRPr lang="en-US" altLang="ko-K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01238A56-B78D-4BBF-8584-6E681AD91A41}" type="slidenum">
              <a:rPr lang="en-US" altLang="ko-KR" smtClean="0"/>
              <a:pPr/>
              <a:t>78</a:t>
            </a:fld>
            <a:endParaRPr lang="en-US" altLang="ko-K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01238A56-B78D-4BBF-8584-6E681AD91A41}" type="slidenum">
              <a:rPr lang="en-US" altLang="ko-KR" smtClean="0"/>
              <a:pPr/>
              <a:t>79</a:t>
            </a:fld>
            <a:endParaRPr lang="en-US" altLang="ko-K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01238A56-B78D-4BBF-8584-6E681AD91A41}" type="slidenum">
              <a:rPr lang="en-US" altLang="ko-KR" smtClean="0"/>
              <a:pPr/>
              <a:t>80</a:t>
            </a:fld>
            <a:endParaRPr lang="en-US" altLang="ko-K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01238A56-B78D-4BBF-8584-6E681AD91A41}" type="slidenum">
              <a:rPr lang="en-US" altLang="ko-KR" smtClean="0"/>
              <a:pPr/>
              <a:t>81</a:t>
            </a:fld>
            <a:endParaRPr lang="en-US" altLang="ko-K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01238A56-B78D-4BBF-8584-6E681AD91A41}" type="slidenum">
              <a:rPr lang="en-US" altLang="ko-KR" smtClean="0"/>
              <a:pPr/>
              <a:t>82</a:t>
            </a:fld>
            <a:endParaRPr lang="en-US" altLang="ko-K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01238A56-B78D-4BBF-8584-6E681AD91A41}" type="slidenum">
              <a:rPr lang="en-US" altLang="ko-KR" smtClean="0"/>
              <a:pPr/>
              <a:t>83</a:t>
            </a:fld>
            <a:endParaRPr lang="en-US" altLang="ko-K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01238A56-B78D-4BBF-8584-6E681AD91A41}" type="slidenum">
              <a:rPr lang="en-US" altLang="ko-KR" smtClean="0"/>
              <a:pPr/>
              <a:t>84</a:t>
            </a:fld>
            <a:endParaRPr lang="en-US" altLang="ko-K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8</a:t>
            </a:fld>
            <a:endParaRPr lang="en-US" altLang="ko-K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01238A56-B78D-4BBF-8584-6E681AD91A41}" type="slidenum">
              <a:rPr lang="en-US" altLang="ko-KR" smtClean="0"/>
              <a:pPr/>
              <a:t>85</a:t>
            </a:fld>
            <a:endParaRPr lang="en-US" altLang="ko-K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01238A56-B78D-4BBF-8584-6E681AD91A41}" type="slidenum">
              <a:rPr lang="en-US" altLang="ko-KR" smtClean="0"/>
              <a:pPr/>
              <a:t>86</a:t>
            </a:fld>
            <a:endParaRPr lang="en-US" altLang="ko-K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01238A56-B78D-4BBF-8584-6E681AD91A41}" type="slidenum">
              <a:rPr lang="en-US" altLang="ko-KR" smtClean="0"/>
              <a:pPr/>
              <a:t>87</a:t>
            </a:fld>
            <a:endParaRPr lang="en-US" altLang="ko-K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88</a:t>
            </a:fld>
            <a:endParaRPr lang="en-US" altLang="ko-K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90</a:t>
            </a:fld>
            <a:endParaRPr lang="en-US" altLang="ko-K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91</a:t>
            </a:fld>
            <a:endParaRPr lang="en-US" altLang="ko-K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92</a:t>
            </a:fld>
            <a:endParaRPr lang="en-US" altLang="ko-K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93</a:t>
            </a:fld>
            <a:endParaRPr lang="en-US" altLang="ko-K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94</a:t>
            </a:fld>
            <a:endParaRPr lang="en-US" altLang="ko-K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95</a:t>
            </a:fld>
            <a:endParaRPr lang="en-US" altLang="ko-K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3DE7DED3-A10B-4A75-B1DC-DE6D38B69A43}" type="slidenum">
              <a:rPr lang="en-US" altLang="ko-KR" smtClean="0"/>
              <a:pPr/>
              <a:t>9</a:t>
            </a:fld>
            <a:endParaRPr lang="en-US" altLang="ko-K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96</a:t>
            </a:fld>
            <a:endParaRPr lang="en-US" altLang="ko-K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97</a:t>
            </a:fld>
            <a:endParaRPr lang="en-US" altLang="ko-K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98</a:t>
            </a:fld>
            <a:endParaRPr lang="en-US" altLang="ko-K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99</a:t>
            </a:fld>
            <a:endParaRPr lang="en-US" altLang="ko-K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100</a:t>
            </a:fld>
            <a:endParaRPr lang="en-US" altLang="ko-K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101</a:t>
            </a:fld>
            <a:endParaRPr lang="en-US" altLang="ko-K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102</a:t>
            </a:fld>
            <a:endParaRPr lang="en-US" altLang="ko-K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103</a:t>
            </a:fld>
            <a:endParaRPr lang="en-US" altLang="ko-K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104</a:t>
            </a:fld>
            <a:endParaRPr lang="en-US" altLang="ko-K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90CFA21C-0CAB-402D-803E-F48FAF2F1936}" type="slidenum">
              <a:rPr lang="en-US" altLang="ko-KR" smtClean="0"/>
              <a:pPr/>
              <a:t>105</a:t>
            </a:fld>
            <a:endParaRPr lang="en-US" altLang="ko-K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210946" name="Group 2"/>
          <p:cNvGrpSpPr>
            <a:grpSpLocks/>
          </p:cNvGrpSpPr>
          <p:nvPr/>
        </p:nvGrpSpPr>
        <p:grpSpPr bwMode="auto">
          <a:xfrm>
            <a:off x="0" y="2438400"/>
            <a:ext cx="9009063" cy="1052513"/>
            <a:chOff x="0" y="1536"/>
            <a:chExt cx="5675" cy="663"/>
          </a:xfrm>
        </p:grpSpPr>
        <p:grpSp>
          <p:nvGrpSpPr>
            <p:cNvPr id="210947" name="Group 3"/>
            <p:cNvGrpSpPr>
              <a:grpSpLocks/>
            </p:cNvGrpSpPr>
            <p:nvPr/>
          </p:nvGrpSpPr>
          <p:grpSpPr bwMode="auto">
            <a:xfrm>
              <a:off x="183" y="1604"/>
              <a:ext cx="448" cy="299"/>
              <a:chOff x="720" y="336"/>
              <a:chExt cx="624" cy="432"/>
            </a:xfrm>
          </p:grpSpPr>
          <p:sp>
            <p:nvSpPr>
              <p:cNvPr id="210948"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endParaRPr lang="ko-KR" altLang="en-US"/>
              </a:p>
            </p:txBody>
          </p:sp>
          <p:sp>
            <p:nvSpPr>
              <p:cNvPr id="210949"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endParaRPr lang="ko-KR" altLang="en-US"/>
              </a:p>
            </p:txBody>
          </p:sp>
        </p:grpSp>
        <p:grpSp>
          <p:nvGrpSpPr>
            <p:cNvPr id="210950" name="Group 6"/>
            <p:cNvGrpSpPr>
              <a:grpSpLocks/>
            </p:cNvGrpSpPr>
            <p:nvPr/>
          </p:nvGrpSpPr>
          <p:grpSpPr bwMode="auto">
            <a:xfrm>
              <a:off x="261" y="1870"/>
              <a:ext cx="465" cy="299"/>
              <a:chOff x="912" y="2640"/>
              <a:chExt cx="672" cy="432"/>
            </a:xfrm>
          </p:grpSpPr>
          <p:sp>
            <p:nvSpPr>
              <p:cNvPr id="210951"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endParaRPr lang="ko-KR" altLang="en-US"/>
              </a:p>
            </p:txBody>
          </p:sp>
          <p:sp>
            <p:nvSpPr>
              <p:cNvPr id="210952"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ko-KR" altLang="en-US"/>
              </a:p>
            </p:txBody>
          </p:sp>
        </p:grpSp>
        <p:sp>
          <p:nvSpPr>
            <p:cNvPr id="210953"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endParaRPr lang="ko-KR" altLang="en-US"/>
            </a:p>
          </p:txBody>
        </p:sp>
        <p:sp>
          <p:nvSpPr>
            <p:cNvPr id="210954"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endParaRPr lang="ko-KR" altLang="en-US"/>
            </a:p>
          </p:txBody>
        </p:sp>
        <p:sp>
          <p:nvSpPr>
            <p:cNvPr id="210955"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ko-KR" altLang="en-US"/>
            </a:p>
          </p:txBody>
        </p:sp>
      </p:grpSp>
      <p:sp>
        <p:nvSpPr>
          <p:cNvPr id="210956" name="Rectangle 12"/>
          <p:cNvSpPr>
            <a:spLocks noGrp="1" noChangeArrowheads="1"/>
          </p:cNvSpPr>
          <p:nvPr>
            <p:ph type="ctrTitle"/>
          </p:nvPr>
        </p:nvSpPr>
        <p:spPr bwMode="auto">
          <a:xfrm>
            <a:off x="990600" y="1676400"/>
            <a:ext cx="7772400" cy="1462088"/>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defRPr/>
            </a:lvl1pPr>
          </a:lstStyle>
          <a:p>
            <a:r>
              <a:rPr lang="en-US" altLang="ko-KR"/>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 typeface="Wingdings" pitchFamily="2" charset="2"/>
              <a:buNone/>
              <a:defRPr/>
            </a:lvl1pPr>
          </a:lstStyle>
          <a:p>
            <a:r>
              <a:rPr lang="en-US" altLang="ko-KR"/>
              <a:t>Click to edit Master subtitle style</a:t>
            </a:r>
          </a:p>
        </p:txBody>
      </p:sp>
      <p:sp>
        <p:nvSpPr>
          <p:cNvPr id="210958" name="Rectangle 14"/>
          <p:cNvSpPr>
            <a:spLocks noGrp="1" noChangeArrowheads="1"/>
          </p:cNvSpPr>
          <p:nvPr>
            <p:ph type="dt" sz="half" idx="2"/>
          </p:nvPr>
        </p:nvSpPr>
        <p:spPr bwMode="auto">
          <a:xfrm>
            <a:off x="9906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l" eaLnBrk="1" hangingPunct="1">
              <a:defRPr sz="1400" b="0">
                <a:solidFill>
                  <a:schemeClr val="bg2"/>
                </a:solidFill>
                <a:latin typeface="+mn-lt"/>
                <a:ea typeface="굴림" charset="-127"/>
              </a:defRPr>
            </a:lvl1pPr>
          </a:lstStyle>
          <a:p>
            <a:endParaRPr lang="en-US" altLang="ko-KR"/>
          </a:p>
        </p:txBody>
      </p:sp>
      <p:sp>
        <p:nvSpPr>
          <p:cNvPr id="210959" name="Rectangle 15"/>
          <p:cNvSpPr>
            <a:spLocks noGrp="1" noChangeArrowheads="1"/>
          </p:cNvSpPr>
          <p:nvPr>
            <p:ph type="ftr" sz="quarter" idx="3"/>
          </p:nvPr>
        </p:nvSpPr>
        <p:spPr>
          <a:xfrm>
            <a:off x="3429000" y="6248400"/>
            <a:ext cx="2895600" cy="457200"/>
          </a:xfrm>
        </p:spPr>
        <p:txBody>
          <a:bodyPr/>
          <a:lstStyle>
            <a:lvl1pPr algn="ctr">
              <a:defRPr sz="1400" b="0">
                <a:solidFill>
                  <a:schemeClr val="bg2"/>
                </a:solidFill>
              </a:defRPr>
            </a:lvl1pPr>
          </a:lstStyle>
          <a:p>
            <a:r>
              <a:rPr lang="en-US" altLang="ko-KR"/>
              <a:t>Computer Science: A Structured Programming Approach Using C</a:t>
            </a:r>
          </a:p>
        </p:txBody>
      </p:sp>
      <p:sp>
        <p:nvSpPr>
          <p:cNvPr id="210960" name="Rectangle 16"/>
          <p:cNvSpPr>
            <a:spLocks noGrp="1" noChangeArrowheads="1"/>
          </p:cNvSpPr>
          <p:nvPr>
            <p:ph type="sldNum" sz="quarter" idx="4"/>
          </p:nvPr>
        </p:nvSpPr>
        <p:spPr>
          <a:xfrm>
            <a:off x="6858000" y="6248400"/>
            <a:ext cx="1905000" cy="457200"/>
          </a:xfrm>
        </p:spPr>
        <p:txBody>
          <a:bodyPr/>
          <a:lstStyle>
            <a:lvl1pPr>
              <a:defRPr sz="1400" b="0">
                <a:solidFill>
                  <a:schemeClr val="bg2"/>
                </a:solidFill>
              </a:defRPr>
            </a:lvl1pPr>
          </a:lstStyle>
          <a:p>
            <a:fld id="{54EB8610-4C64-4FC8-A874-94E06CEEFBDF}" type="slidenum">
              <a:rPr lang="en-US" altLang="ko-KR"/>
              <a:pPr/>
              <a:t>‹#›</a:t>
            </a:fld>
            <a:endParaRPr lang="en-US" altLang="ko-KR"/>
          </a:p>
        </p:txBody>
      </p:sp>
      <p:sp>
        <p:nvSpPr>
          <p:cNvPr id="210961" name="Text Box 17"/>
          <p:cNvSpPr txBox="1">
            <a:spLocks noChangeArrowheads="1"/>
          </p:cNvSpPr>
          <p:nvPr userDrawn="1"/>
        </p:nvSpPr>
        <p:spPr bwMode="auto">
          <a:xfrm>
            <a:off x="0" y="6553200"/>
            <a:ext cx="2209800" cy="304800"/>
          </a:xfrm>
          <a:prstGeom prst="rect">
            <a:avLst/>
          </a:prstGeom>
          <a:noFill/>
          <a:ln w="9525">
            <a:noFill/>
            <a:miter lim="800000"/>
            <a:headEnd/>
            <a:tailEnd/>
          </a:ln>
          <a:effectLst/>
        </p:spPr>
        <p:txBody>
          <a:bodyPr>
            <a:spAutoFit/>
          </a:bodyPr>
          <a:lstStyle/>
          <a:p>
            <a:pPr algn="l" eaLnBrk="1" hangingPunct="1">
              <a:spcBef>
                <a:spcPct val="50000"/>
              </a:spcBef>
            </a:pPr>
            <a:r>
              <a:rPr lang="en-US" altLang="en-US" sz="1400" b="0">
                <a:latin typeface="McGrawHill-Italic" pitchFamily="2" charset="0"/>
              </a:rPr>
              <a:t>McGraw-Hill</a:t>
            </a:r>
            <a:endParaRPr lang="en-US" altLang="en-US" b="0"/>
          </a:p>
        </p:txBody>
      </p:sp>
      <p:sp>
        <p:nvSpPr>
          <p:cNvPr id="210962" name="Text Box 18"/>
          <p:cNvSpPr txBox="1">
            <a:spLocks noChangeArrowheads="1"/>
          </p:cNvSpPr>
          <p:nvPr userDrawn="1"/>
        </p:nvSpPr>
        <p:spPr bwMode="auto">
          <a:xfrm>
            <a:off x="4572000" y="6553200"/>
            <a:ext cx="4572000" cy="304800"/>
          </a:xfrm>
          <a:prstGeom prst="rect">
            <a:avLst/>
          </a:prstGeom>
          <a:noFill/>
          <a:ln w="9525">
            <a:noFill/>
            <a:miter lim="800000"/>
            <a:headEnd/>
            <a:tailEnd/>
          </a:ln>
          <a:effectLst/>
        </p:spPr>
        <p:txBody>
          <a:bodyPr>
            <a:spAutoFit/>
          </a:bodyPr>
          <a:lstStyle/>
          <a:p>
            <a:pPr eaLnBrk="1" hangingPunct="1">
              <a:spcBef>
                <a:spcPct val="50000"/>
              </a:spcBef>
              <a:buFontTx/>
              <a:buChar char="©"/>
            </a:pPr>
            <a:r>
              <a:rPr lang="en-US" altLang="en-US" sz="1400" b="0">
                <a:latin typeface="McGrawHill-Italic" pitchFamily="2" charset="0"/>
              </a:rPr>
              <a:t>The McGraw-Hill Companies, Inc., 2000</a:t>
            </a:r>
            <a:endParaRPr lang="en-US" altLang="en-US" b="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a:prstGeom prst="rect">
            <a:avLst/>
          </a:prstGeom>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1600200"/>
            <a:ext cx="8229600" cy="4525963"/>
          </a:xfrm>
          <a:prstGeom prst="rect">
            <a:avLst/>
          </a:prstGeo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바닥글 개체 틀 3"/>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5" name="슬라이드 번호 개체 틀 4"/>
          <p:cNvSpPr>
            <a:spLocks noGrp="1"/>
          </p:cNvSpPr>
          <p:nvPr>
            <p:ph type="sldNum" sz="quarter" idx="11"/>
          </p:nvPr>
        </p:nvSpPr>
        <p:spPr/>
        <p:txBody>
          <a:bodyPr/>
          <a:lstStyle>
            <a:lvl1pPr>
              <a:defRPr/>
            </a:lvl1pPr>
          </a:lstStyle>
          <a:p>
            <a:fld id="{068745CC-1367-4353-8590-0506AE3A13FF}" type="slidenum">
              <a:rPr lang="en-US" altLang="ko-KR"/>
              <a:pPr/>
              <a:t>‹#›</a:t>
            </a:fld>
            <a:endParaRPr lang="en-US" altLang="ko-K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a:prstGeom prst="rect">
            <a:avLst/>
          </a:prstGeo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a:prstGeom prst="rect">
            <a:avLst/>
          </a:prstGeo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바닥글 개체 틀 3"/>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5" name="슬라이드 번호 개체 틀 4"/>
          <p:cNvSpPr>
            <a:spLocks noGrp="1"/>
          </p:cNvSpPr>
          <p:nvPr>
            <p:ph type="sldNum" sz="quarter" idx="11"/>
          </p:nvPr>
        </p:nvSpPr>
        <p:spPr/>
        <p:txBody>
          <a:bodyPr/>
          <a:lstStyle>
            <a:lvl1pPr>
              <a:defRPr/>
            </a:lvl1pPr>
          </a:lstStyle>
          <a:p>
            <a:fld id="{1CB5DCC1-447C-41D8-A316-345B6BE53A5D}" type="slidenum">
              <a:rPr lang="en-US" altLang="ko-KR"/>
              <a:pPr/>
              <a:t>‹#›</a:t>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a:prstGeom prst="rect">
            <a:avLst/>
          </a:prstGeom>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a:xfrm>
            <a:off x="457200" y="1600200"/>
            <a:ext cx="8229600" cy="4525963"/>
          </a:xfrm>
          <a:prstGeom prst="rect">
            <a:avLst/>
          </a:prstGeo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바닥글 개체 틀 3"/>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5" name="슬라이드 번호 개체 틀 4"/>
          <p:cNvSpPr>
            <a:spLocks noGrp="1"/>
          </p:cNvSpPr>
          <p:nvPr>
            <p:ph type="sldNum" sz="quarter" idx="11"/>
          </p:nvPr>
        </p:nvSpPr>
        <p:spPr/>
        <p:txBody>
          <a:bodyPr/>
          <a:lstStyle>
            <a:lvl1pPr>
              <a:defRPr/>
            </a:lvl1pPr>
          </a:lstStyle>
          <a:p>
            <a:fld id="{9F249493-3D7C-4F18-B604-D1633126D146}" type="slidenum">
              <a:rPr lang="en-US" altLang="ko-KR"/>
              <a:pPr/>
              <a:t>‹#›</a:t>
            </a:fld>
            <a:endParaRPr lang="en-US" altLang="ko-K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smtClean="0"/>
              <a:t>마스터 텍스트 스타일을 편집합니다</a:t>
            </a:r>
          </a:p>
        </p:txBody>
      </p:sp>
      <p:sp>
        <p:nvSpPr>
          <p:cNvPr id="4" name="바닥글 개체 틀 3"/>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5" name="슬라이드 번호 개체 틀 4"/>
          <p:cNvSpPr>
            <a:spLocks noGrp="1"/>
          </p:cNvSpPr>
          <p:nvPr>
            <p:ph type="sldNum" sz="quarter" idx="11"/>
          </p:nvPr>
        </p:nvSpPr>
        <p:spPr/>
        <p:txBody>
          <a:bodyPr/>
          <a:lstStyle>
            <a:lvl1pPr>
              <a:defRPr/>
            </a:lvl1pPr>
          </a:lstStyle>
          <a:p>
            <a:fld id="{75DAB9A6-2D56-45EB-8BB3-779268B80CC7}" type="slidenum">
              <a:rPr lang="en-US" altLang="ko-KR"/>
              <a:pPr/>
              <a:t>‹#›</a:t>
            </a:fld>
            <a:endParaRPr lang="en-US" altLang="ko-K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a:prstGeom prst="rect">
            <a:avLst/>
          </a:prstGeom>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바닥글 개체 틀 4"/>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6" name="슬라이드 번호 개체 틀 5"/>
          <p:cNvSpPr>
            <a:spLocks noGrp="1"/>
          </p:cNvSpPr>
          <p:nvPr>
            <p:ph type="sldNum" sz="quarter" idx="11"/>
          </p:nvPr>
        </p:nvSpPr>
        <p:spPr/>
        <p:txBody>
          <a:bodyPr/>
          <a:lstStyle>
            <a:lvl1pPr>
              <a:defRPr/>
            </a:lvl1pPr>
          </a:lstStyle>
          <a:p>
            <a:fld id="{1378A220-4110-479B-8616-C379D440A48F}" type="slidenum">
              <a:rPr lang="en-US" altLang="ko-KR"/>
              <a:pPr/>
              <a:t>‹#›</a:t>
            </a:fld>
            <a:endParaRPr lang="en-US" altLang="ko-K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a:prstGeom prst="rect">
            <a:avLst/>
          </a:prstGeo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바닥글 개체 틀 6"/>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8" name="슬라이드 번호 개체 틀 7"/>
          <p:cNvSpPr>
            <a:spLocks noGrp="1"/>
          </p:cNvSpPr>
          <p:nvPr>
            <p:ph type="sldNum" sz="quarter" idx="11"/>
          </p:nvPr>
        </p:nvSpPr>
        <p:spPr/>
        <p:txBody>
          <a:bodyPr/>
          <a:lstStyle>
            <a:lvl1pPr>
              <a:defRPr/>
            </a:lvl1pPr>
          </a:lstStyle>
          <a:p>
            <a:fld id="{85FA57CD-0E8D-469B-A298-9ED7AA718A05}" type="slidenum">
              <a:rPr lang="en-US" altLang="ko-KR"/>
              <a:pPr/>
              <a:t>‹#›</a:t>
            </a:fld>
            <a:endParaRPr lang="en-US" altLang="ko-K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a:prstGeom prst="rect">
            <a:avLst/>
          </a:prstGeom>
        </p:spPr>
        <p:txBody>
          <a:bodyPr/>
          <a:lstStyle/>
          <a:p>
            <a:r>
              <a:rPr lang="ko-KR" altLang="en-US" smtClean="0"/>
              <a:t>마스터 제목 스타일 편집</a:t>
            </a:r>
            <a:endParaRPr lang="ko-KR" altLang="en-US"/>
          </a:p>
        </p:txBody>
      </p:sp>
      <p:sp>
        <p:nvSpPr>
          <p:cNvPr id="3" name="바닥글 개체 틀 2"/>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4" name="슬라이드 번호 개체 틀 3"/>
          <p:cNvSpPr>
            <a:spLocks noGrp="1"/>
          </p:cNvSpPr>
          <p:nvPr>
            <p:ph type="sldNum" sz="quarter" idx="11"/>
          </p:nvPr>
        </p:nvSpPr>
        <p:spPr/>
        <p:txBody>
          <a:bodyPr/>
          <a:lstStyle>
            <a:lvl1pPr>
              <a:defRPr/>
            </a:lvl1pPr>
          </a:lstStyle>
          <a:p>
            <a:fld id="{E7CEB2E1-1A9F-41D7-89DB-4F21F4ED3D25}" type="slidenum">
              <a:rPr lang="en-US" altLang="ko-KR"/>
              <a:pPr/>
              <a:t>‹#›</a:t>
            </a:fld>
            <a:endParaRPr lang="en-US" altLang="ko-K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바닥글 개체 틀 1"/>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3" name="슬라이드 번호 개체 틀 2"/>
          <p:cNvSpPr>
            <a:spLocks noGrp="1"/>
          </p:cNvSpPr>
          <p:nvPr>
            <p:ph type="sldNum" sz="quarter" idx="11"/>
          </p:nvPr>
        </p:nvSpPr>
        <p:spPr/>
        <p:txBody>
          <a:bodyPr/>
          <a:lstStyle>
            <a:lvl1pPr>
              <a:defRPr/>
            </a:lvl1pPr>
          </a:lstStyle>
          <a:p>
            <a:fld id="{C5458EEB-01AA-4159-A2EC-7BE6DCB1FF19}" type="slidenum">
              <a:rPr lang="en-US" altLang="ko-KR"/>
              <a:pPr/>
              <a:t>‹#›</a:t>
            </a:fld>
            <a:endParaRPr lang="en-US" altLang="ko-K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a:prstGeom prst="rect">
            <a:avLst/>
          </a:prstGeo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바닥글 개체 틀 4"/>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6" name="슬라이드 번호 개체 틀 5"/>
          <p:cNvSpPr>
            <a:spLocks noGrp="1"/>
          </p:cNvSpPr>
          <p:nvPr>
            <p:ph type="sldNum" sz="quarter" idx="11"/>
          </p:nvPr>
        </p:nvSpPr>
        <p:spPr/>
        <p:txBody>
          <a:bodyPr/>
          <a:lstStyle>
            <a:lvl1pPr>
              <a:defRPr/>
            </a:lvl1pPr>
          </a:lstStyle>
          <a:p>
            <a:fld id="{306E3A6B-98B2-47F0-BD5D-1091191DC57D}" type="slidenum">
              <a:rPr lang="en-US" altLang="ko-KR"/>
              <a:pPr/>
              <a:t>‹#›</a:t>
            </a:fld>
            <a:endParaRPr lang="en-US" altLang="ko-K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a:prstGeom prst="rect">
            <a:avLst/>
          </a:prstGeo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바닥글 개체 틀 4"/>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6" name="슬라이드 번호 개체 틀 5"/>
          <p:cNvSpPr>
            <a:spLocks noGrp="1"/>
          </p:cNvSpPr>
          <p:nvPr>
            <p:ph type="sldNum" sz="quarter" idx="11"/>
          </p:nvPr>
        </p:nvSpPr>
        <p:spPr/>
        <p:txBody>
          <a:bodyPr/>
          <a:lstStyle>
            <a:lvl1pPr>
              <a:defRPr/>
            </a:lvl1pPr>
          </a:lstStyle>
          <a:p>
            <a:fld id="{652DF192-BCAD-4A4A-BDD9-661DCDB7D6CF}" type="slidenum">
              <a:rPr lang="en-US" altLang="ko-KR"/>
              <a:pPr/>
              <a:t>‹#›</a:t>
            </a:fld>
            <a:endParaRPr lang="en-US" altLang="ko-K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2" name="Rectangle 12"/>
          <p:cNvSpPr>
            <a:spLocks noGrp="1" noChangeArrowheads="1"/>
          </p:cNvSpPr>
          <p:nvPr>
            <p:ph type="ftr" sz="quarter" idx="3"/>
          </p:nvPr>
        </p:nvSpPr>
        <p:spPr bwMode="auto">
          <a:xfrm>
            <a:off x="152400" y="6243638"/>
            <a:ext cx="5181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000">
                <a:latin typeface="+mn-lt"/>
                <a:ea typeface="굴림" charset="-127"/>
              </a:defRPr>
            </a:lvl1pPr>
          </a:lstStyle>
          <a:p>
            <a:r>
              <a:rPr lang="en-US" altLang="ko-KR"/>
              <a:t>Computer Science: A Structured Programming Approach Using C</a:t>
            </a:r>
          </a:p>
        </p:txBody>
      </p:sp>
      <p:sp>
        <p:nvSpPr>
          <p:cNvPr id="209933"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latin typeface="+mn-lt"/>
                <a:ea typeface="굴림" charset="-127"/>
              </a:defRPr>
            </a:lvl1pPr>
          </a:lstStyle>
          <a:p>
            <a:fld id="{10DF1E07-F3BD-4867-BFB3-B4C3E5383ABF}" type="slidenum">
              <a:rPr lang="en-US" altLang="ko-KR"/>
              <a:pPr/>
              <a:t>‹#›</a:t>
            </a:fld>
            <a:endParaRPr lang="en-US" altLang="ko-KR"/>
          </a:p>
        </p:txBody>
      </p:sp>
      <p:sp>
        <p:nvSpPr>
          <p:cNvPr id="209935" name="Text Box 15"/>
          <p:cNvSpPr txBox="1">
            <a:spLocks noChangeArrowheads="1"/>
          </p:cNvSpPr>
          <p:nvPr userDrawn="1"/>
        </p:nvSpPr>
        <p:spPr bwMode="auto">
          <a:xfrm>
            <a:off x="4572000" y="6553200"/>
            <a:ext cx="4572000" cy="457200"/>
          </a:xfrm>
          <a:prstGeom prst="rect">
            <a:avLst/>
          </a:prstGeom>
          <a:noFill/>
          <a:ln w="9525">
            <a:noFill/>
            <a:miter lim="800000"/>
            <a:headEnd/>
            <a:tailEnd/>
          </a:ln>
          <a:effectLst/>
        </p:spPr>
        <p:txBody>
          <a:bodyPr>
            <a:spAutoFit/>
          </a:bodyPr>
          <a:lstStyle/>
          <a:p>
            <a:pPr eaLnBrk="1" hangingPunct="1">
              <a:spcBef>
                <a:spcPct val="50000"/>
              </a:spcBef>
              <a:buFontTx/>
              <a:buChar char="©"/>
            </a:pPr>
            <a:endParaRPr lang="en-US" altLang="en-US" b="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itchFamily="34" charset="0"/>
        </a:defRPr>
      </a:lvl2pPr>
      <a:lvl3pPr algn="l" rtl="0" fontAlgn="base">
        <a:spcBef>
          <a:spcPct val="0"/>
        </a:spcBef>
        <a:spcAft>
          <a:spcPct val="0"/>
        </a:spcAft>
        <a:defRPr sz="4400">
          <a:solidFill>
            <a:schemeClr val="tx2"/>
          </a:solidFill>
          <a:latin typeface="Tahoma" pitchFamily="34" charset="0"/>
        </a:defRPr>
      </a:lvl3pPr>
      <a:lvl4pPr algn="l" rtl="0" fontAlgn="base">
        <a:spcBef>
          <a:spcPct val="0"/>
        </a:spcBef>
        <a:spcAft>
          <a:spcPct val="0"/>
        </a:spcAft>
        <a:defRPr sz="4400">
          <a:solidFill>
            <a:schemeClr val="tx2"/>
          </a:solidFill>
          <a:latin typeface="Tahoma" pitchFamily="34" charset="0"/>
        </a:defRPr>
      </a:lvl4pPr>
      <a:lvl5pPr algn="l" rtl="0" fontAlgn="base">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91.wmf"/></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117.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wmf"/></Relationships>
</file>

<file path=ppt/slides/_rels/slide27.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7.wmf"/></Relationships>
</file>

<file path=ppt/slides/_rels/slide3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6.wmf"/></Relationships>
</file>

<file path=ppt/slides/_rels/slide43.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8.wmf"/></Relationships>
</file>

<file path=ppt/slides/_rels/slide44.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1.wmf"/></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46.wmf"/></Relationships>
</file>

<file path=ppt/slides/_rels/slide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60.wmf"/></Relationships>
</file>

<file path=ppt/slides/_rels/slide66.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73.wmf"/></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85.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85.wmf"/></Relationships>
</file>

<file path=ppt/slides/_rels/slide97.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88.wmf"/></Relationships>
</file>

<file path=ppt/slides/_rels/slide99.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바닥글 개체 틀 1"/>
          <p:cNvSpPr>
            <a:spLocks noGrp="1"/>
          </p:cNvSpPr>
          <p:nvPr>
            <p:ph type="ftr" sz="quarter" idx="10"/>
          </p:nvPr>
        </p:nvSpPr>
        <p:spPr/>
        <p:txBody>
          <a:bodyPr/>
          <a:lstStyle/>
          <a:p>
            <a:r>
              <a:rPr lang="en-US" altLang="ko-KR"/>
              <a:t>Computer Science: A Structured Programming Approach Using C</a:t>
            </a:r>
          </a:p>
        </p:txBody>
      </p:sp>
      <p:sp>
        <p:nvSpPr>
          <p:cNvPr id="22" name="슬라이드 번호 개체 틀 2"/>
          <p:cNvSpPr>
            <a:spLocks noGrp="1"/>
          </p:cNvSpPr>
          <p:nvPr>
            <p:ph type="sldNum" sz="quarter" idx="11"/>
          </p:nvPr>
        </p:nvSpPr>
        <p:spPr/>
        <p:txBody>
          <a:bodyPr/>
          <a:lstStyle/>
          <a:p>
            <a:fld id="{1592EB62-E6CB-4F87-9E42-691DA104512D}" type="slidenum">
              <a:rPr lang="en-US" altLang="ko-KR"/>
              <a:pPr/>
              <a:t>1</a:t>
            </a:fld>
            <a:endParaRPr lang="en-US" altLang="ko-KR"/>
          </a:p>
        </p:txBody>
      </p:sp>
      <p:sp>
        <p:nvSpPr>
          <p:cNvPr id="444418" name="Line 2"/>
          <p:cNvSpPr>
            <a:spLocks noChangeShapeType="1"/>
          </p:cNvSpPr>
          <p:nvPr/>
        </p:nvSpPr>
        <p:spPr bwMode="auto">
          <a:xfrm>
            <a:off x="228600" y="2514600"/>
            <a:ext cx="8610600" cy="0"/>
          </a:xfrm>
          <a:prstGeom prst="line">
            <a:avLst/>
          </a:prstGeom>
          <a:noFill/>
          <a:ln w="12700">
            <a:solidFill>
              <a:schemeClr val="tx2"/>
            </a:solidFill>
            <a:round/>
            <a:headEnd/>
            <a:tailEnd/>
          </a:ln>
          <a:effectLst/>
        </p:spPr>
        <p:txBody>
          <a:bodyPr/>
          <a:lstStyle/>
          <a:p>
            <a:endParaRPr lang="ko-KR" altLang="en-US"/>
          </a:p>
        </p:txBody>
      </p:sp>
      <p:sp>
        <p:nvSpPr>
          <p:cNvPr id="444419" name="Line 3"/>
          <p:cNvSpPr>
            <a:spLocks noChangeShapeType="1"/>
          </p:cNvSpPr>
          <p:nvPr/>
        </p:nvSpPr>
        <p:spPr bwMode="auto">
          <a:xfrm>
            <a:off x="266700" y="304800"/>
            <a:ext cx="8610600" cy="0"/>
          </a:xfrm>
          <a:prstGeom prst="line">
            <a:avLst/>
          </a:prstGeom>
          <a:noFill/>
          <a:ln w="76200">
            <a:solidFill>
              <a:schemeClr val="tx1"/>
            </a:solidFill>
            <a:round/>
            <a:headEnd/>
            <a:tailEnd/>
          </a:ln>
          <a:effectLst/>
        </p:spPr>
        <p:txBody>
          <a:bodyPr/>
          <a:lstStyle/>
          <a:p>
            <a:endParaRPr lang="ko-KR" altLang="en-US"/>
          </a:p>
        </p:txBody>
      </p:sp>
      <p:sp>
        <p:nvSpPr>
          <p:cNvPr id="444420" name="Rectangle 4"/>
          <p:cNvSpPr>
            <a:spLocks noChangeArrowheads="1"/>
          </p:cNvSpPr>
          <p:nvPr/>
        </p:nvSpPr>
        <p:spPr bwMode="auto">
          <a:xfrm>
            <a:off x="973138" y="457200"/>
            <a:ext cx="44450" cy="847725"/>
          </a:xfrm>
          <a:prstGeom prst="rect">
            <a:avLst/>
          </a:prstGeom>
          <a:solidFill>
            <a:schemeClr val="folHlink"/>
          </a:solidFill>
          <a:ln w="9525">
            <a:noFill/>
            <a:miter lim="800000"/>
            <a:headEnd/>
            <a:tailEnd/>
          </a:ln>
        </p:spPr>
        <p:txBody>
          <a:bodyPr/>
          <a:lstStyle/>
          <a:p>
            <a:endParaRPr lang="ko-KR" altLang="en-US"/>
          </a:p>
        </p:txBody>
      </p:sp>
      <p:sp>
        <p:nvSpPr>
          <p:cNvPr id="444421" name="Rectangle 5"/>
          <p:cNvSpPr>
            <a:spLocks noChangeArrowheads="1"/>
          </p:cNvSpPr>
          <p:nvPr/>
        </p:nvSpPr>
        <p:spPr bwMode="auto">
          <a:xfrm>
            <a:off x="873125" y="457200"/>
            <a:ext cx="44450" cy="746125"/>
          </a:xfrm>
          <a:prstGeom prst="rect">
            <a:avLst/>
          </a:prstGeom>
          <a:solidFill>
            <a:schemeClr val="bg2"/>
          </a:solidFill>
          <a:ln w="9525">
            <a:noFill/>
            <a:miter lim="800000"/>
            <a:headEnd/>
            <a:tailEnd/>
          </a:ln>
        </p:spPr>
        <p:txBody>
          <a:bodyPr/>
          <a:lstStyle/>
          <a:p>
            <a:endParaRPr lang="ko-KR" altLang="en-US"/>
          </a:p>
        </p:txBody>
      </p:sp>
      <p:sp>
        <p:nvSpPr>
          <p:cNvPr id="444422" name="Rectangle 6"/>
          <p:cNvSpPr>
            <a:spLocks noChangeArrowheads="1"/>
          </p:cNvSpPr>
          <p:nvPr/>
        </p:nvSpPr>
        <p:spPr bwMode="auto">
          <a:xfrm>
            <a:off x="771525" y="457200"/>
            <a:ext cx="44450" cy="636588"/>
          </a:xfrm>
          <a:prstGeom prst="rect">
            <a:avLst/>
          </a:prstGeom>
          <a:solidFill>
            <a:schemeClr val="bg2"/>
          </a:solidFill>
          <a:ln w="9525">
            <a:noFill/>
            <a:miter lim="800000"/>
            <a:headEnd/>
            <a:tailEnd/>
          </a:ln>
        </p:spPr>
        <p:txBody>
          <a:bodyPr/>
          <a:lstStyle/>
          <a:p>
            <a:endParaRPr lang="ko-KR" altLang="en-US"/>
          </a:p>
        </p:txBody>
      </p:sp>
      <p:sp>
        <p:nvSpPr>
          <p:cNvPr id="444423" name="Rectangle 7"/>
          <p:cNvSpPr>
            <a:spLocks noChangeArrowheads="1"/>
          </p:cNvSpPr>
          <p:nvPr/>
        </p:nvSpPr>
        <p:spPr bwMode="auto">
          <a:xfrm>
            <a:off x="669925" y="457200"/>
            <a:ext cx="44450" cy="530225"/>
          </a:xfrm>
          <a:prstGeom prst="rect">
            <a:avLst/>
          </a:prstGeom>
          <a:solidFill>
            <a:schemeClr val="bg2"/>
          </a:solidFill>
          <a:ln w="9525">
            <a:noFill/>
            <a:miter lim="800000"/>
            <a:headEnd/>
            <a:tailEnd/>
          </a:ln>
        </p:spPr>
        <p:txBody>
          <a:bodyPr/>
          <a:lstStyle/>
          <a:p>
            <a:endParaRPr lang="ko-KR" altLang="en-US"/>
          </a:p>
        </p:txBody>
      </p:sp>
      <p:sp>
        <p:nvSpPr>
          <p:cNvPr id="444424" name="Rectangle 8"/>
          <p:cNvSpPr>
            <a:spLocks noChangeArrowheads="1"/>
          </p:cNvSpPr>
          <p:nvPr/>
        </p:nvSpPr>
        <p:spPr bwMode="auto">
          <a:xfrm>
            <a:off x="569913" y="457200"/>
            <a:ext cx="44450" cy="427038"/>
          </a:xfrm>
          <a:prstGeom prst="rect">
            <a:avLst/>
          </a:prstGeom>
          <a:solidFill>
            <a:schemeClr val="bg2"/>
          </a:solidFill>
          <a:ln w="9525">
            <a:noFill/>
            <a:miter lim="800000"/>
            <a:headEnd/>
            <a:tailEnd/>
          </a:ln>
        </p:spPr>
        <p:txBody>
          <a:bodyPr/>
          <a:lstStyle/>
          <a:p>
            <a:endParaRPr lang="ko-KR" altLang="en-US"/>
          </a:p>
        </p:txBody>
      </p:sp>
      <p:sp>
        <p:nvSpPr>
          <p:cNvPr id="444425" name="Rectangle 9"/>
          <p:cNvSpPr>
            <a:spLocks noChangeArrowheads="1"/>
          </p:cNvSpPr>
          <p:nvPr/>
        </p:nvSpPr>
        <p:spPr bwMode="auto">
          <a:xfrm>
            <a:off x="468313" y="457200"/>
            <a:ext cx="44450" cy="312738"/>
          </a:xfrm>
          <a:prstGeom prst="rect">
            <a:avLst/>
          </a:prstGeom>
          <a:solidFill>
            <a:schemeClr val="bg2"/>
          </a:solidFill>
          <a:ln w="9525">
            <a:noFill/>
            <a:miter lim="800000"/>
            <a:headEnd/>
            <a:tailEnd/>
          </a:ln>
        </p:spPr>
        <p:txBody>
          <a:bodyPr/>
          <a:lstStyle/>
          <a:p>
            <a:endParaRPr lang="ko-KR" altLang="en-US"/>
          </a:p>
        </p:txBody>
      </p:sp>
      <p:sp>
        <p:nvSpPr>
          <p:cNvPr id="444426" name="Rectangle 10"/>
          <p:cNvSpPr>
            <a:spLocks noChangeArrowheads="1"/>
          </p:cNvSpPr>
          <p:nvPr/>
        </p:nvSpPr>
        <p:spPr bwMode="auto">
          <a:xfrm>
            <a:off x="366713" y="457200"/>
            <a:ext cx="46037" cy="215900"/>
          </a:xfrm>
          <a:prstGeom prst="rect">
            <a:avLst/>
          </a:prstGeom>
          <a:solidFill>
            <a:schemeClr val="bg2"/>
          </a:solidFill>
          <a:ln w="9525">
            <a:noFill/>
            <a:miter lim="800000"/>
            <a:headEnd/>
            <a:tailEnd/>
          </a:ln>
        </p:spPr>
        <p:txBody>
          <a:bodyPr/>
          <a:lstStyle/>
          <a:p>
            <a:endParaRPr lang="ko-KR" altLang="en-US"/>
          </a:p>
        </p:txBody>
      </p:sp>
      <p:sp>
        <p:nvSpPr>
          <p:cNvPr id="444427" name="Rectangle 11"/>
          <p:cNvSpPr>
            <a:spLocks noChangeArrowheads="1"/>
          </p:cNvSpPr>
          <p:nvPr/>
        </p:nvSpPr>
        <p:spPr bwMode="auto">
          <a:xfrm>
            <a:off x="266700" y="457200"/>
            <a:ext cx="44450" cy="107950"/>
          </a:xfrm>
          <a:prstGeom prst="rect">
            <a:avLst/>
          </a:prstGeom>
          <a:solidFill>
            <a:schemeClr val="bg2"/>
          </a:solidFill>
          <a:ln w="9525">
            <a:noFill/>
            <a:miter lim="800000"/>
            <a:headEnd/>
            <a:tailEnd/>
          </a:ln>
        </p:spPr>
        <p:txBody>
          <a:bodyPr/>
          <a:lstStyle/>
          <a:p>
            <a:endParaRPr lang="ko-KR" altLang="en-US"/>
          </a:p>
        </p:txBody>
      </p:sp>
      <p:sp>
        <p:nvSpPr>
          <p:cNvPr id="444428" name="Rectangle 12"/>
          <p:cNvSpPr>
            <a:spLocks noChangeArrowheads="1"/>
          </p:cNvSpPr>
          <p:nvPr/>
        </p:nvSpPr>
        <p:spPr bwMode="auto">
          <a:xfrm>
            <a:off x="1074738" y="457200"/>
            <a:ext cx="41275" cy="950913"/>
          </a:xfrm>
          <a:prstGeom prst="rect">
            <a:avLst/>
          </a:prstGeom>
          <a:solidFill>
            <a:schemeClr val="folHlink"/>
          </a:solidFill>
          <a:ln w="9525">
            <a:noFill/>
            <a:miter lim="800000"/>
            <a:headEnd/>
            <a:tailEnd/>
          </a:ln>
        </p:spPr>
        <p:txBody>
          <a:bodyPr/>
          <a:lstStyle/>
          <a:p>
            <a:endParaRPr lang="ko-KR" altLang="en-US"/>
          </a:p>
        </p:txBody>
      </p:sp>
      <p:sp>
        <p:nvSpPr>
          <p:cNvPr id="444429" name="Rectangle 13"/>
          <p:cNvSpPr>
            <a:spLocks noChangeArrowheads="1"/>
          </p:cNvSpPr>
          <p:nvPr/>
        </p:nvSpPr>
        <p:spPr bwMode="auto">
          <a:xfrm>
            <a:off x="1173163" y="457200"/>
            <a:ext cx="41275" cy="1058863"/>
          </a:xfrm>
          <a:prstGeom prst="rect">
            <a:avLst/>
          </a:prstGeom>
          <a:solidFill>
            <a:schemeClr val="folHlink"/>
          </a:solidFill>
          <a:ln w="9525">
            <a:noFill/>
            <a:miter lim="800000"/>
            <a:headEnd/>
            <a:tailEnd/>
          </a:ln>
        </p:spPr>
        <p:txBody>
          <a:bodyPr/>
          <a:lstStyle/>
          <a:p>
            <a:endParaRPr lang="ko-KR" altLang="en-US"/>
          </a:p>
        </p:txBody>
      </p:sp>
      <p:sp>
        <p:nvSpPr>
          <p:cNvPr id="444430" name="Rectangle 14"/>
          <p:cNvSpPr>
            <a:spLocks noChangeArrowheads="1"/>
          </p:cNvSpPr>
          <p:nvPr/>
        </p:nvSpPr>
        <p:spPr bwMode="auto">
          <a:xfrm>
            <a:off x="1270000" y="457200"/>
            <a:ext cx="42863" cy="1160463"/>
          </a:xfrm>
          <a:prstGeom prst="rect">
            <a:avLst/>
          </a:prstGeom>
          <a:solidFill>
            <a:schemeClr val="hlink"/>
          </a:solidFill>
          <a:ln w="9525">
            <a:noFill/>
            <a:miter lim="800000"/>
            <a:headEnd/>
            <a:tailEnd/>
          </a:ln>
        </p:spPr>
        <p:txBody>
          <a:bodyPr/>
          <a:lstStyle/>
          <a:p>
            <a:endParaRPr lang="ko-KR" altLang="en-US"/>
          </a:p>
        </p:txBody>
      </p:sp>
      <p:sp>
        <p:nvSpPr>
          <p:cNvPr id="444431" name="Rectangle 15"/>
          <p:cNvSpPr>
            <a:spLocks noChangeArrowheads="1"/>
          </p:cNvSpPr>
          <p:nvPr/>
        </p:nvSpPr>
        <p:spPr bwMode="auto">
          <a:xfrm>
            <a:off x="1370013" y="457200"/>
            <a:ext cx="44450" cy="1270000"/>
          </a:xfrm>
          <a:prstGeom prst="rect">
            <a:avLst/>
          </a:prstGeom>
          <a:solidFill>
            <a:schemeClr val="hlink"/>
          </a:solidFill>
          <a:ln w="9525">
            <a:noFill/>
            <a:miter lim="800000"/>
            <a:headEnd/>
            <a:tailEnd/>
          </a:ln>
        </p:spPr>
        <p:txBody>
          <a:bodyPr/>
          <a:lstStyle/>
          <a:p>
            <a:endParaRPr lang="ko-KR" altLang="en-US"/>
          </a:p>
        </p:txBody>
      </p:sp>
      <p:sp>
        <p:nvSpPr>
          <p:cNvPr id="444432" name="Rectangle 16"/>
          <p:cNvSpPr>
            <a:spLocks noChangeArrowheads="1"/>
          </p:cNvSpPr>
          <p:nvPr/>
        </p:nvSpPr>
        <p:spPr bwMode="auto">
          <a:xfrm>
            <a:off x="1470025" y="457200"/>
            <a:ext cx="42863" cy="1371600"/>
          </a:xfrm>
          <a:prstGeom prst="rect">
            <a:avLst/>
          </a:prstGeom>
          <a:solidFill>
            <a:schemeClr val="hlink"/>
          </a:solidFill>
          <a:ln w="9525">
            <a:noFill/>
            <a:miter lim="800000"/>
            <a:headEnd/>
            <a:tailEnd/>
          </a:ln>
        </p:spPr>
        <p:txBody>
          <a:bodyPr/>
          <a:lstStyle/>
          <a:p>
            <a:endParaRPr lang="ko-KR" altLang="en-US"/>
          </a:p>
        </p:txBody>
      </p:sp>
      <p:sp>
        <p:nvSpPr>
          <p:cNvPr id="444434" name="Rectangle 18"/>
          <p:cNvSpPr>
            <a:spLocks noChangeArrowheads="1"/>
          </p:cNvSpPr>
          <p:nvPr/>
        </p:nvSpPr>
        <p:spPr bwMode="auto">
          <a:xfrm>
            <a:off x="76200" y="1827213"/>
            <a:ext cx="7696200" cy="641350"/>
          </a:xfrm>
          <a:prstGeom prst="rect">
            <a:avLst/>
          </a:prstGeom>
          <a:noFill/>
          <a:ln w="9525">
            <a:noFill/>
            <a:miter lim="800000"/>
            <a:headEnd/>
            <a:tailEnd/>
          </a:ln>
          <a:effectLst/>
        </p:spPr>
        <p:txBody>
          <a:bodyPr>
            <a:spAutoFit/>
          </a:bodyPr>
          <a:lstStyle/>
          <a:p>
            <a:pPr algn="l"/>
            <a:r>
              <a:rPr lang="en-US" altLang="ko-KR" sz="3600">
                <a:solidFill>
                  <a:schemeClr val="hlink"/>
                </a:solidFill>
                <a:ea typeface="굴림" charset="-127"/>
              </a:rPr>
              <a:t>Objectives </a:t>
            </a:r>
            <a:endParaRPr lang="en-US" altLang="ko-KR" sz="2800">
              <a:ea typeface="굴림" charset="-127"/>
            </a:endParaRPr>
          </a:p>
        </p:txBody>
      </p:sp>
      <p:sp>
        <p:nvSpPr>
          <p:cNvPr id="444435" name="Rectangle 19"/>
          <p:cNvSpPr>
            <a:spLocks noChangeArrowheads="1"/>
          </p:cNvSpPr>
          <p:nvPr/>
        </p:nvSpPr>
        <p:spPr bwMode="auto">
          <a:xfrm>
            <a:off x="0" y="2514600"/>
            <a:ext cx="9144000" cy="3743325"/>
          </a:xfrm>
          <a:prstGeom prst="rect">
            <a:avLst/>
          </a:prstGeom>
          <a:noFill/>
          <a:ln w="9525">
            <a:noFill/>
            <a:miter lim="800000"/>
            <a:headEnd/>
            <a:tailEnd/>
          </a:ln>
          <a:effectLst/>
        </p:spPr>
        <p:txBody>
          <a:bodyPr>
            <a:spAutoFit/>
          </a:bodyPr>
          <a:lstStyle/>
          <a:p>
            <a:pPr marL="457200" indent="-457200" algn="l"/>
            <a:r>
              <a:rPr lang="en-US" altLang="ko-KR" dirty="0">
                <a:solidFill>
                  <a:schemeClr val="folHlink"/>
                </a:solidFill>
                <a:ea typeface="굴림" charset="-127"/>
              </a:rPr>
              <a:t>❏</a:t>
            </a:r>
            <a:r>
              <a:rPr lang="en-US" altLang="ko-KR" dirty="0">
                <a:ea typeface="굴림" charset="-127"/>
              </a:rPr>
              <a:t>	To design and implement programs with more than one function</a:t>
            </a:r>
          </a:p>
          <a:p>
            <a:pPr marL="457200" indent="-457200" algn="l"/>
            <a:r>
              <a:rPr lang="en-US" altLang="ko-KR" dirty="0">
                <a:solidFill>
                  <a:schemeClr val="folHlink"/>
                </a:solidFill>
                <a:ea typeface="굴림" charset="-127"/>
              </a:rPr>
              <a:t>❏</a:t>
            </a:r>
            <a:r>
              <a:rPr lang="en-US" altLang="ko-KR" dirty="0">
                <a:ea typeface="굴림" charset="-127"/>
              </a:rPr>
              <a:t>	To be able to design multi-function programs</a:t>
            </a:r>
          </a:p>
          <a:p>
            <a:pPr marL="457200" indent="-457200" algn="l"/>
            <a:r>
              <a:rPr lang="en-US" altLang="ko-KR" dirty="0">
                <a:solidFill>
                  <a:schemeClr val="folHlink"/>
                </a:solidFill>
                <a:ea typeface="굴림" charset="-127"/>
              </a:rPr>
              <a:t>❏</a:t>
            </a:r>
            <a:r>
              <a:rPr lang="en-US" altLang="ko-KR" dirty="0">
                <a:ea typeface="굴림" charset="-127"/>
              </a:rPr>
              <a:t>	To understand the purpose of the function declaration, call, and definition</a:t>
            </a:r>
          </a:p>
          <a:p>
            <a:pPr marL="457200" indent="-457200" algn="l"/>
            <a:r>
              <a:rPr lang="en-US" altLang="ko-KR" dirty="0">
                <a:solidFill>
                  <a:schemeClr val="folHlink"/>
                </a:solidFill>
                <a:ea typeface="굴림" charset="-127"/>
              </a:rPr>
              <a:t>❏</a:t>
            </a:r>
            <a:r>
              <a:rPr lang="en-US" altLang="ko-KR" dirty="0">
                <a:ea typeface="굴림" charset="-127"/>
              </a:rPr>
              <a:t>	To understand the four basic function designs</a:t>
            </a:r>
          </a:p>
          <a:p>
            <a:pPr marL="457200" indent="-457200" algn="l"/>
            <a:r>
              <a:rPr lang="en-US" altLang="ko-KR" dirty="0">
                <a:solidFill>
                  <a:schemeClr val="folHlink"/>
                </a:solidFill>
                <a:ea typeface="굴림" charset="-127"/>
              </a:rPr>
              <a:t>❏</a:t>
            </a:r>
            <a:r>
              <a:rPr lang="en-US" altLang="ko-KR" dirty="0">
                <a:ea typeface="굴림" charset="-127"/>
              </a:rPr>
              <a:t>	To understand how two functions communicate through parameters</a:t>
            </a:r>
          </a:p>
          <a:p>
            <a:pPr marL="457200" indent="-457200" algn="l"/>
            <a:r>
              <a:rPr lang="en-US" altLang="ko-KR" dirty="0">
                <a:solidFill>
                  <a:schemeClr val="folHlink"/>
                </a:solidFill>
                <a:ea typeface="굴림" charset="-127"/>
              </a:rPr>
              <a:t>❏</a:t>
            </a:r>
            <a:r>
              <a:rPr lang="en-US" altLang="ko-KR" dirty="0">
                <a:ea typeface="굴림" charset="-127"/>
              </a:rPr>
              <a:t>	To understand the differences between global and local scope</a:t>
            </a:r>
          </a:p>
          <a:p>
            <a:pPr marL="457200" indent="-457200" algn="l"/>
            <a:r>
              <a:rPr lang="en-US" altLang="ko-KR" dirty="0">
                <a:solidFill>
                  <a:schemeClr val="folHlink"/>
                </a:solidFill>
                <a:ea typeface="굴림" charset="-127"/>
              </a:rPr>
              <a:t>❏</a:t>
            </a:r>
            <a:r>
              <a:rPr lang="en-US" altLang="ko-KR" dirty="0">
                <a:ea typeface="굴림" charset="-127"/>
              </a:rPr>
              <a:t>	To understand the software engineering principles of functional cohesion and top–down development</a:t>
            </a:r>
          </a:p>
        </p:txBody>
      </p:sp>
      <p:sp>
        <p:nvSpPr>
          <p:cNvPr id="444436" name="Text Box 20"/>
          <p:cNvSpPr txBox="1">
            <a:spLocks noChangeArrowheads="1"/>
          </p:cNvSpPr>
          <p:nvPr/>
        </p:nvSpPr>
        <p:spPr bwMode="auto">
          <a:xfrm>
            <a:off x="1828800" y="457200"/>
            <a:ext cx="6831013" cy="1311275"/>
          </a:xfrm>
          <a:prstGeom prst="rect">
            <a:avLst/>
          </a:prstGeom>
          <a:noFill/>
          <a:ln w="9525">
            <a:noFill/>
            <a:miter lim="800000"/>
            <a:headEnd/>
            <a:tailEnd/>
          </a:ln>
          <a:effectLst/>
        </p:spPr>
        <p:txBody>
          <a:bodyPr wrap="none">
            <a:spAutoFit/>
          </a:bodyPr>
          <a:lstStyle/>
          <a:p>
            <a:pPr algn="l"/>
            <a:r>
              <a:rPr lang="en-US" altLang="ko-KR" sz="4000" i="1">
                <a:effectLst>
                  <a:outerShdw blurRad="38100" dist="38100" dir="2700000" algn="tl">
                    <a:srgbClr val="C0C0C0"/>
                  </a:outerShdw>
                </a:effectLst>
                <a:ea typeface="굴림" charset="-127"/>
              </a:rPr>
              <a:t>                                    Chapter 4</a:t>
            </a:r>
          </a:p>
          <a:p>
            <a:pPr algn="l"/>
            <a:r>
              <a:rPr lang="en-US" altLang="ko-KR" sz="4000" i="1">
                <a:effectLst>
                  <a:outerShdw blurRad="38100" dist="38100" dir="2700000" algn="tl">
                    <a:srgbClr val="C0C0C0"/>
                  </a:outerShdw>
                </a:effectLst>
                <a:ea typeface="굴림" charset="-127"/>
              </a:rPr>
              <a:t>                                   Functions</a:t>
            </a:r>
          </a:p>
        </p:txBody>
      </p:sp>
      <p:sp>
        <p:nvSpPr>
          <p:cNvPr id="444437" name="Text Box 21"/>
          <p:cNvSpPr txBox="1">
            <a:spLocks noChangeArrowheads="1"/>
          </p:cNvSpPr>
          <p:nvPr/>
        </p:nvSpPr>
        <p:spPr bwMode="auto">
          <a:xfrm>
            <a:off x="80391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463E990E-5A8E-4DD2-9F71-2F70A04BA8BA}" type="slidenum">
              <a:rPr lang="en-US" altLang="ko-KR"/>
              <a:pPr/>
              <a:t>10</a:t>
            </a:fld>
            <a:endParaRPr lang="en-US" altLang="ko-KR"/>
          </a:p>
        </p:txBody>
      </p:sp>
      <p:sp>
        <p:nvSpPr>
          <p:cNvPr id="591874" name="Line 2"/>
          <p:cNvSpPr>
            <a:spLocks noChangeShapeType="1"/>
          </p:cNvSpPr>
          <p:nvPr/>
        </p:nvSpPr>
        <p:spPr bwMode="auto">
          <a:xfrm>
            <a:off x="438150" y="2232025"/>
            <a:ext cx="8153400" cy="0"/>
          </a:xfrm>
          <a:prstGeom prst="line">
            <a:avLst/>
          </a:prstGeom>
          <a:noFill/>
          <a:ln w="76200">
            <a:solidFill>
              <a:srgbClr val="009900"/>
            </a:solidFill>
            <a:round/>
            <a:headEnd/>
            <a:tailEnd/>
          </a:ln>
          <a:effectLst/>
        </p:spPr>
        <p:txBody>
          <a:bodyPr/>
          <a:lstStyle/>
          <a:p>
            <a:endParaRPr lang="ko-KR" altLang="en-US"/>
          </a:p>
        </p:txBody>
      </p:sp>
      <p:sp>
        <p:nvSpPr>
          <p:cNvPr id="591875" name="Line 3"/>
          <p:cNvSpPr>
            <a:spLocks noChangeShapeType="1"/>
          </p:cNvSpPr>
          <p:nvPr/>
        </p:nvSpPr>
        <p:spPr bwMode="auto">
          <a:xfrm>
            <a:off x="439738" y="5029200"/>
            <a:ext cx="8153400" cy="0"/>
          </a:xfrm>
          <a:prstGeom prst="line">
            <a:avLst/>
          </a:prstGeom>
          <a:noFill/>
          <a:ln w="76200">
            <a:solidFill>
              <a:srgbClr val="009900"/>
            </a:solidFill>
            <a:round/>
            <a:headEnd/>
            <a:tailEnd/>
          </a:ln>
          <a:effectLst/>
        </p:spPr>
        <p:txBody>
          <a:bodyPr/>
          <a:lstStyle/>
          <a:p>
            <a:endParaRPr lang="ko-KR" altLang="en-US"/>
          </a:p>
        </p:txBody>
      </p:sp>
      <p:sp>
        <p:nvSpPr>
          <p:cNvPr id="591876" name="Rectangle 4"/>
          <p:cNvSpPr>
            <a:spLocks noChangeArrowheads="1"/>
          </p:cNvSpPr>
          <p:nvPr/>
        </p:nvSpPr>
        <p:spPr bwMode="auto">
          <a:xfrm>
            <a:off x="476250" y="2324100"/>
            <a:ext cx="8077200" cy="2647950"/>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A function in C can have a return value, </a:t>
            </a:r>
            <a:br>
              <a:rPr lang="en-US" altLang="ko-KR">
                <a:ea typeface="굴림" charset="-127"/>
              </a:rPr>
            </a:br>
            <a:r>
              <a:rPr lang="en-US" altLang="ko-KR">
                <a:ea typeface="굴림" charset="-127"/>
              </a:rPr>
              <a:t>a side effect, or both. </a:t>
            </a:r>
            <a:br>
              <a:rPr lang="en-US" altLang="ko-KR">
                <a:ea typeface="굴림" charset="-127"/>
              </a:rPr>
            </a:br>
            <a:endParaRPr lang="en-US" altLang="ko-KR">
              <a:ea typeface="굴림" charset="-127"/>
            </a:endParaRPr>
          </a:p>
          <a:p>
            <a:pPr algn="ctr"/>
            <a:r>
              <a:rPr lang="en-US" altLang="ko-KR">
                <a:ea typeface="굴림" charset="-127"/>
              </a:rPr>
              <a:t>The side effect occurs before the value is returned. The function’s value is the value in the expression of </a:t>
            </a:r>
            <a:br>
              <a:rPr lang="en-US" altLang="ko-KR">
                <a:ea typeface="굴림" charset="-127"/>
              </a:rPr>
            </a:br>
            <a:r>
              <a:rPr lang="en-US" altLang="ko-KR">
                <a:ea typeface="굴림" charset="-127"/>
              </a:rPr>
              <a:t>the return statement. A function can be called</a:t>
            </a:r>
          </a:p>
          <a:p>
            <a:pPr algn="ctr"/>
            <a:r>
              <a:rPr lang="en-US" altLang="ko-KR">
                <a:ea typeface="굴림" charset="-127"/>
              </a:rPr>
              <a:t>for its value, its side effect, or both.</a:t>
            </a:r>
          </a:p>
        </p:txBody>
      </p:sp>
      <p:sp>
        <p:nvSpPr>
          <p:cNvPr id="591877" name="Text Box 5"/>
          <p:cNvSpPr txBox="1">
            <a:spLocks noChangeArrowheads="1"/>
          </p:cNvSpPr>
          <p:nvPr/>
        </p:nvSpPr>
        <p:spPr bwMode="auto">
          <a:xfrm>
            <a:off x="358775" y="1524000"/>
            <a:ext cx="1073150" cy="641350"/>
          </a:xfrm>
          <a:prstGeom prst="rect">
            <a:avLst/>
          </a:prstGeom>
          <a:noFill/>
          <a:ln w="76200" algn="ctr">
            <a:noFill/>
            <a:miter lim="800000"/>
            <a:headEnd/>
            <a:tailEnd/>
          </a:ln>
          <a:effectLst/>
        </p:spPr>
        <p:txBody>
          <a:bodyPr wrap="none">
            <a:spAutoFit/>
          </a:bodyPr>
          <a:lstStyle/>
          <a:p>
            <a:pPr algn="ctr"/>
            <a:r>
              <a:rPr lang="en-US" altLang="ko-KR" sz="36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55B8E501-81A6-46AF-B93A-D6054D01D22A}" type="slidenum">
              <a:rPr lang="en-US" altLang="ko-KR"/>
              <a:pPr/>
              <a:t>100</a:t>
            </a:fld>
            <a:endParaRPr lang="en-US" altLang="ko-KR"/>
          </a:p>
        </p:txBody>
      </p:sp>
      <p:sp>
        <p:nvSpPr>
          <p:cNvPr id="711682" name="Text Box 2"/>
          <p:cNvSpPr txBox="1">
            <a:spLocks noChangeArrowheads="1"/>
          </p:cNvSpPr>
          <p:nvPr/>
        </p:nvSpPr>
        <p:spPr bwMode="auto">
          <a:xfrm>
            <a:off x="195263"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4-14</a:t>
            </a:r>
          </a:p>
        </p:txBody>
      </p:sp>
      <p:sp>
        <p:nvSpPr>
          <p:cNvPr id="711683" name="Text Box 3"/>
          <p:cNvSpPr txBox="1">
            <a:spLocks noChangeArrowheads="1"/>
          </p:cNvSpPr>
          <p:nvPr/>
        </p:nvSpPr>
        <p:spPr bwMode="auto">
          <a:xfrm>
            <a:off x="2257425" y="152400"/>
            <a:ext cx="459740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Calculator Program—Second Increment</a:t>
            </a:r>
          </a:p>
        </p:txBody>
      </p:sp>
      <p:pic>
        <p:nvPicPr>
          <p:cNvPr id="711684" name="Picture 4"/>
          <p:cNvPicPr>
            <a:picLocks noChangeAspect="1" noChangeArrowheads="1"/>
          </p:cNvPicPr>
          <p:nvPr/>
        </p:nvPicPr>
        <p:blipFill>
          <a:blip r:embed="rId3" cstate="print"/>
          <a:srcRect/>
          <a:stretch>
            <a:fillRect/>
          </a:stretch>
        </p:blipFill>
        <p:spPr bwMode="auto">
          <a:xfrm>
            <a:off x="215900" y="609600"/>
            <a:ext cx="8318500" cy="2686050"/>
          </a:xfrm>
          <a:prstGeom prst="rect">
            <a:avLst/>
          </a:prstGeom>
          <a:noFill/>
          <a:ln w="76200" algn="ctr">
            <a:noFill/>
            <a:miter lim="800000"/>
            <a:headEnd/>
            <a:tailEnd/>
          </a:ln>
          <a:effectLst/>
        </p:spPr>
      </p:pic>
      <p:pic>
        <p:nvPicPr>
          <p:cNvPr id="711685" name="Picture 5"/>
          <p:cNvPicPr>
            <a:picLocks noChangeAspect="1" noChangeArrowheads="1"/>
          </p:cNvPicPr>
          <p:nvPr/>
        </p:nvPicPr>
        <p:blipFill>
          <a:blip r:embed="rId4" cstate="print"/>
          <a:srcRect/>
          <a:stretch>
            <a:fillRect/>
          </a:stretch>
        </p:blipFill>
        <p:spPr bwMode="auto">
          <a:xfrm>
            <a:off x="228600" y="3276600"/>
            <a:ext cx="8291513" cy="25749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0B54D001-BCDB-451D-8D9D-3A695B331108}" type="slidenum">
              <a:rPr lang="en-US" altLang="ko-KR"/>
              <a:pPr/>
              <a:t>101</a:t>
            </a:fld>
            <a:endParaRPr lang="en-US" altLang="ko-KR"/>
          </a:p>
        </p:txBody>
      </p:sp>
      <p:sp>
        <p:nvSpPr>
          <p:cNvPr id="712706" name="Text Box 2"/>
          <p:cNvSpPr txBox="1">
            <a:spLocks noChangeArrowheads="1"/>
          </p:cNvSpPr>
          <p:nvPr/>
        </p:nvSpPr>
        <p:spPr bwMode="auto">
          <a:xfrm>
            <a:off x="195263"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4-14</a:t>
            </a:r>
          </a:p>
        </p:txBody>
      </p:sp>
      <p:sp>
        <p:nvSpPr>
          <p:cNvPr id="712707" name="Text Box 3"/>
          <p:cNvSpPr txBox="1">
            <a:spLocks noChangeArrowheads="1"/>
          </p:cNvSpPr>
          <p:nvPr/>
        </p:nvSpPr>
        <p:spPr bwMode="auto">
          <a:xfrm>
            <a:off x="2257425" y="152400"/>
            <a:ext cx="459740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Calculator Program—Second Increment</a:t>
            </a:r>
          </a:p>
        </p:txBody>
      </p:sp>
      <p:pic>
        <p:nvPicPr>
          <p:cNvPr id="712708" name="Picture 4"/>
          <p:cNvPicPr>
            <a:picLocks noChangeAspect="1" noChangeArrowheads="1"/>
          </p:cNvPicPr>
          <p:nvPr/>
        </p:nvPicPr>
        <p:blipFill>
          <a:blip r:embed="rId3" cstate="print"/>
          <a:srcRect/>
          <a:stretch>
            <a:fillRect/>
          </a:stretch>
        </p:blipFill>
        <p:spPr bwMode="auto">
          <a:xfrm>
            <a:off x="242888" y="609600"/>
            <a:ext cx="8291512" cy="145891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FB582C2C-D52D-42B9-A22E-2132A8E8262E}" type="slidenum">
              <a:rPr lang="en-US" altLang="ko-KR"/>
              <a:pPr/>
              <a:t>102</a:t>
            </a:fld>
            <a:endParaRPr lang="en-US" altLang="ko-KR"/>
          </a:p>
        </p:txBody>
      </p:sp>
      <p:sp>
        <p:nvSpPr>
          <p:cNvPr id="652290" name="Text Box 2"/>
          <p:cNvSpPr txBox="1">
            <a:spLocks noChangeArrowheads="1"/>
          </p:cNvSpPr>
          <p:nvPr/>
        </p:nvSpPr>
        <p:spPr bwMode="auto">
          <a:xfrm>
            <a:off x="195263"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4-15</a:t>
            </a:r>
          </a:p>
        </p:txBody>
      </p:sp>
      <p:sp>
        <p:nvSpPr>
          <p:cNvPr id="652291" name="Text Box 3"/>
          <p:cNvSpPr txBox="1">
            <a:spLocks noChangeArrowheads="1"/>
          </p:cNvSpPr>
          <p:nvPr/>
        </p:nvSpPr>
        <p:spPr bwMode="auto">
          <a:xfrm>
            <a:off x="2473325" y="152400"/>
            <a:ext cx="43846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Calculator Program—Final Increment</a:t>
            </a:r>
          </a:p>
        </p:txBody>
      </p:sp>
      <p:pic>
        <p:nvPicPr>
          <p:cNvPr id="652293" name="Picture 5"/>
          <p:cNvPicPr>
            <a:picLocks noChangeAspect="1" noChangeArrowheads="1"/>
          </p:cNvPicPr>
          <p:nvPr/>
        </p:nvPicPr>
        <p:blipFill>
          <a:blip r:embed="rId3" cstate="print"/>
          <a:srcRect/>
          <a:stretch>
            <a:fillRect/>
          </a:stretch>
        </p:blipFill>
        <p:spPr bwMode="auto">
          <a:xfrm>
            <a:off x="242888" y="533400"/>
            <a:ext cx="8291512" cy="522446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F34B5FBD-7838-41C4-8712-F132FC4B577F}" type="slidenum">
              <a:rPr lang="en-US" altLang="ko-KR"/>
              <a:pPr/>
              <a:t>103</a:t>
            </a:fld>
            <a:endParaRPr lang="en-US" altLang="ko-KR"/>
          </a:p>
        </p:txBody>
      </p:sp>
      <p:sp>
        <p:nvSpPr>
          <p:cNvPr id="714754" name="Text Box 2"/>
          <p:cNvSpPr txBox="1">
            <a:spLocks noChangeArrowheads="1"/>
          </p:cNvSpPr>
          <p:nvPr/>
        </p:nvSpPr>
        <p:spPr bwMode="auto">
          <a:xfrm>
            <a:off x="195263"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4-15</a:t>
            </a:r>
          </a:p>
        </p:txBody>
      </p:sp>
      <p:sp>
        <p:nvSpPr>
          <p:cNvPr id="714755" name="Text Box 3"/>
          <p:cNvSpPr txBox="1">
            <a:spLocks noChangeArrowheads="1"/>
          </p:cNvSpPr>
          <p:nvPr/>
        </p:nvSpPr>
        <p:spPr bwMode="auto">
          <a:xfrm>
            <a:off x="2473325" y="152400"/>
            <a:ext cx="43846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Calculator Program—Final Increment</a:t>
            </a:r>
          </a:p>
        </p:txBody>
      </p:sp>
      <p:pic>
        <p:nvPicPr>
          <p:cNvPr id="714756" name="Picture 4"/>
          <p:cNvPicPr>
            <a:picLocks noChangeAspect="1" noChangeArrowheads="1"/>
          </p:cNvPicPr>
          <p:nvPr/>
        </p:nvPicPr>
        <p:blipFill>
          <a:blip r:embed="rId3" cstate="print"/>
          <a:srcRect/>
          <a:stretch>
            <a:fillRect/>
          </a:stretch>
        </p:blipFill>
        <p:spPr bwMode="auto">
          <a:xfrm>
            <a:off x="292100" y="619125"/>
            <a:ext cx="8318500" cy="54768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D45C5598-C099-4B13-A929-A6D0C6B06249}" type="slidenum">
              <a:rPr lang="en-US" altLang="ko-KR"/>
              <a:pPr/>
              <a:t>104</a:t>
            </a:fld>
            <a:endParaRPr lang="en-US" altLang="ko-KR"/>
          </a:p>
        </p:txBody>
      </p:sp>
      <p:sp>
        <p:nvSpPr>
          <p:cNvPr id="715778" name="Text Box 2"/>
          <p:cNvSpPr txBox="1">
            <a:spLocks noChangeArrowheads="1"/>
          </p:cNvSpPr>
          <p:nvPr/>
        </p:nvSpPr>
        <p:spPr bwMode="auto">
          <a:xfrm>
            <a:off x="195263"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4-15</a:t>
            </a:r>
          </a:p>
        </p:txBody>
      </p:sp>
      <p:sp>
        <p:nvSpPr>
          <p:cNvPr id="715779" name="Text Box 3"/>
          <p:cNvSpPr txBox="1">
            <a:spLocks noChangeArrowheads="1"/>
          </p:cNvSpPr>
          <p:nvPr/>
        </p:nvSpPr>
        <p:spPr bwMode="auto">
          <a:xfrm>
            <a:off x="2473325" y="152400"/>
            <a:ext cx="43846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Calculator Program—Final Increment</a:t>
            </a:r>
          </a:p>
        </p:txBody>
      </p:sp>
      <p:pic>
        <p:nvPicPr>
          <p:cNvPr id="715780" name="Picture 4"/>
          <p:cNvPicPr>
            <a:picLocks noChangeAspect="1" noChangeArrowheads="1"/>
          </p:cNvPicPr>
          <p:nvPr/>
        </p:nvPicPr>
        <p:blipFill>
          <a:blip r:embed="rId3" cstate="print"/>
          <a:srcRect/>
          <a:stretch>
            <a:fillRect/>
          </a:stretch>
        </p:blipFill>
        <p:spPr bwMode="auto">
          <a:xfrm>
            <a:off x="238125" y="633413"/>
            <a:ext cx="8372475" cy="561498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21935CAB-0A83-43A8-8C3F-7A3A016D4358}" type="slidenum">
              <a:rPr lang="en-US" altLang="ko-KR"/>
              <a:pPr/>
              <a:t>105</a:t>
            </a:fld>
            <a:endParaRPr lang="en-US" altLang="ko-KR"/>
          </a:p>
        </p:txBody>
      </p:sp>
      <p:sp>
        <p:nvSpPr>
          <p:cNvPr id="716802" name="Text Box 2"/>
          <p:cNvSpPr txBox="1">
            <a:spLocks noChangeArrowheads="1"/>
          </p:cNvSpPr>
          <p:nvPr/>
        </p:nvSpPr>
        <p:spPr bwMode="auto">
          <a:xfrm>
            <a:off x="195263"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4-15</a:t>
            </a:r>
          </a:p>
        </p:txBody>
      </p:sp>
      <p:sp>
        <p:nvSpPr>
          <p:cNvPr id="716803" name="Text Box 3"/>
          <p:cNvSpPr txBox="1">
            <a:spLocks noChangeArrowheads="1"/>
          </p:cNvSpPr>
          <p:nvPr/>
        </p:nvSpPr>
        <p:spPr bwMode="auto">
          <a:xfrm>
            <a:off x="2473325" y="152400"/>
            <a:ext cx="43846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Calculator Program—Final Increment</a:t>
            </a:r>
          </a:p>
        </p:txBody>
      </p:sp>
      <p:pic>
        <p:nvPicPr>
          <p:cNvPr id="716805" name="Picture 5"/>
          <p:cNvPicPr>
            <a:picLocks noChangeAspect="1" noChangeArrowheads="1"/>
          </p:cNvPicPr>
          <p:nvPr/>
        </p:nvPicPr>
        <p:blipFill>
          <a:blip r:embed="rId3" cstate="print"/>
          <a:srcRect/>
          <a:stretch>
            <a:fillRect/>
          </a:stretch>
        </p:blipFill>
        <p:spPr bwMode="auto">
          <a:xfrm>
            <a:off x="304800" y="698500"/>
            <a:ext cx="8291513" cy="1816100"/>
          </a:xfrm>
          <a:prstGeom prst="rect">
            <a:avLst/>
          </a:prstGeom>
          <a:noFill/>
          <a:ln w="76200" algn="ctr">
            <a:noFill/>
            <a:miter lim="800000"/>
            <a:headEnd/>
            <a:tailEnd/>
          </a:ln>
          <a:effectLst/>
        </p:spPr>
      </p:pic>
      <p:pic>
        <p:nvPicPr>
          <p:cNvPr id="716806" name="Picture 6"/>
          <p:cNvPicPr>
            <a:picLocks noChangeAspect="1" noChangeArrowheads="1"/>
          </p:cNvPicPr>
          <p:nvPr/>
        </p:nvPicPr>
        <p:blipFill>
          <a:blip r:embed="rId4" cstate="print"/>
          <a:srcRect/>
          <a:stretch>
            <a:fillRect/>
          </a:stretch>
        </p:blipFill>
        <p:spPr bwMode="auto">
          <a:xfrm>
            <a:off x="304800" y="2438400"/>
            <a:ext cx="8255000" cy="29749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549723C3-A46B-404C-98D8-8EEAEFF7166A}" type="slidenum">
              <a:rPr lang="en-US" altLang="ko-KR"/>
              <a:pPr/>
              <a:t>106</a:t>
            </a:fld>
            <a:endParaRPr lang="en-US" altLang="ko-KR"/>
          </a:p>
        </p:txBody>
      </p:sp>
      <p:sp>
        <p:nvSpPr>
          <p:cNvPr id="653314"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653315" name="Text Box 3"/>
          <p:cNvSpPr txBox="1">
            <a:spLocks noChangeArrowheads="1"/>
          </p:cNvSpPr>
          <p:nvPr/>
        </p:nvSpPr>
        <p:spPr bwMode="auto">
          <a:xfrm>
            <a:off x="228600" y="304800"/>
            <a:ext cx="6562725"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4-8   Software Engineering</a:t>
            </a:r>
          </a:p>
        </p:txBody>
      </p:sp>
      <p:sp>
        <p:nvSpPr>
          <p:cNvPr id="653316"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653317" name="Rectangle 5"/>
          <p:cNvSpPr>
            <a:spLocks noChangeArrowheads="1"/>
          </p:cNvSpPr>
          <p:nvPr/>
        </p:nvSpPr>
        <p:spPr bwMode="auto">
          <a:xfrm>
            <a:off x="152400" y="1600200"/>
            <a:ext cx="8686800" cy="1373188"/>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FFFFFF"/>
                  </a:outerShdw>
                </a:effectLst>
                <a:ea typeface="굴림" charset="-127"/>
              </a:rPr>
              <a:t>In this section we discuss three different but related aspects of software engineering design: the structure chart, functional cohesion, and top–down development.</a:t>
            </a:r>
          </a:p>
        </p:txBody>
      </p:sp>
      <p:sp>
        <p:nvSpPr>
          <p:cNvPr id="653318" name="Rectangle 6"/>
          <p:cNvSpPr>
            <a:spLocks noChangeArrowheads="1"/>
          </p:cNvSpPr>
          <p:nvPr/>
        </p:nvSpPr>
        <p:spPr bwMode="auto">
          <a:xfrm>
            <a:off x="304800" y="4438650"/>
            <a:ext cx="5715000" cy="1552575"/>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dirty="0">
                <a:solidFill>
                  <a:schemeClr val="hlink"/>
                </a:solidFill>
                <a:ea typeface="굴림" charset="-127"/>
              </a:rPr>
              <a:t>Structure Charts</a:t>
            </a:r>
            <a:endParaRPr lang="fr-FR" dirty="0">
              <a:solidFill>
                <a:schemeClr val="hlink"/>
              </a:solidFill>
            </a:endParaRPr>
          </a:p>
          <a:p>
            <a:pPr algn="l">
              <a:buClr>
                <a:schemeClr val="folHlink"/>
              </a:buClr>
              <a:buSzPct val="117000"/>
              <a:buFont typeface="Wingdings" pitchFamily="2" charset="2"/>
              <a:buNone/>
            </a:pPr>
            <a:r>
              <a:rPr lang="en-US" altLang="ko-KR" dirty="0">
                <a:solidFill>
                  <a:schemeClr val="hlink"/>
                </a:solidFill>
                <a:ea typeface="굴림" charset="-127"/>
              </a:rPr>
              <a:t>Structure Chart Rules</a:t>
            </a:r>
          </a:p>
          <a:p>
            <a:pPr algn="l">
              <a:buClr>
                <a:schemeClr val="folHlink"/>
              </a:buClr>
              <a:buSzPct val="117000"/>
              <a:buFont typeface="Wingdings" pitchFamily="2" charset="2"/>
              <a:buNone/>
            </a:pPr>
            <a:r>
              <a:rPr lang="en-US" altLang="ko-KR" dirty="0">
                <a:solidFill>
                  <a:schemeClr val="hlink"/>
                </a:solidFill>
                <a:ea typeface="굴림" charset="-127"/>
              </a:rPr>
              <a:t>Functional Cohesion</a:t>
            </a:r>
          </a:p>
          <a:p>
            <a:pPr algn="l">
              <a:buClr>
                <a:schemeClr val="folHlink"/>
              </a:buClr>
              <a:buSzPct val="117000"/>
              <a:buFont typeface="Wingdings" pitchFamily="2" charset="2"/>
              <a:buNone/>
            </a:pPr>
            <a:r>
              <a:rPr lang="en-US" altLang="ko-KR" dirty="0">
                <a:solidFill>
                  <a:schemeClr val="hlink"/>
                </a:solidFill>
                <a:ea typeface="굴림" charset="-127"/>
              </a:rPr>
              <a:t>Top–Down Development</a:t>
            </a:r>
          </a:p>
        </p:txBody>
      </p:sp>
      <p:sp>
        <p:nvSpPr>
          <p:cNvPr id="653319" name="Text Box 7"/>
          <p:cNvSpPr txBox="1">
            <a:spLocks noChangeArrowheads="1"/>
          </p:cNvSpPr>
          <p:nvPr/>
        </p:nvSpPr>
        <p:spPr bwMode="auto">
          <a:xfrm>
            <a:off x="317500" y="3962400"/>
            <a:ext cx="4862513" cy="519113"/>
          </a:xfrm>
          <a:prstGeom prst="rect">
            <a:avLst/>
          </a:prstGeom>
          <a:noFill/>
          <a:ln w="76200" algn="ctr">
            <a:noFill/>
            <a:miter lim="800000"/>
            <a:headEnd/>
            <a:tailEnd/>
          </a:ln>
          <a:effectLst/>
        </p:spPr>
        <p:txBody>
          <a:bodyPr wrap="none">
            <a:spAutoFit/>
          </a:bodyPr>
          <a:lstStyle/>
          <a:p>
            <a:pPr algn="ctr"/>
            <a:r>
              <a:rPr lang="en-US" altLang="ko-KR" sz="2800" i="1" u="sng">
                <a:effectLst>
                  <a:outerShdw blurRad="38100" dist="38100" dir="2700000" algn="tl">
                    <a:srgbClr val="FFFFFF"/>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660D27F7-3415-40BC-81D0-56FC8105D38F}" type="slidenum">
              <a:rPr lang="en-US" altLang="ko-KR"/>
              <a:pPr/>
              <a:t>107</a:t>
            </a:fld>
            <a:endParaRPr lang="en-US" altLang="ko-KR"/>
          </a:p>
        </p:txBody>
      </p:sp>
      <p:sp>
        <p:nvSpPr>
          <p:cNvPr id="65433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54339" name="Rectangle 3"/>
          <p:cNvSpPr>
            <a:spLocks noChangeArrowheads="1"/>
          </p:cNvSpPr>
          <p:nvPr/>
        </p:nvSpPr>
        <p:spPr bwMode="auto">
          <a:xfrm>
            <a:off x="152400" y="5791200"/>
            <a:ext cx="456406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4-34</a:t>
            </a:r>
            <a:r>
              <a:rPr lang="en-US" altLang="ko-KR" sz="2000">
                <a:ea typeface="굴림" charset="-127"/>
              </a:rPr>
              <a:t>  Structure Chart Symbols</a:t>
            </a:r>
          </a:p>
        </p:txBody>
      </p:sp>
      <p:grpSp>
        <p:nvGrpSpPr>
          <p:cNvPr id="2" name="Group 4"/>
          <p:cNvGrpSpPr>
            <a:grpSpLocks/>
          </p:cNvGrpSpPr>
          <p:nvPr/>
        </p:nvGrpSpPr>
        <p:grpSpPr bwMode="auto">
          <a:xfrm>
            <a:off x="228600" y="252413"/>
            <a:ext cx="8610600" cy="5995987"/>
            <a:chOff x="336" y="159"/>
            <a:chExt cx="5232" cy="3777"/>
          </a:xfrm>
        </p:grpSpPr>
        <p:sp>
          <p:nvSpPr>
            <p:cNvPr id="65434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5434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5434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54345" name="Picture 9"/>
          <p:cNvPicPr>
            <a:picLocks noChangeAspect="1" noChangeArrowheads="1"/>
          </p:cNvPicPr>
          <p:nvPr/>
        </p:nvPicPr>
        <p:blipFill>
          <a:blip r:embed="rId3" cstate="print"/>
          <a:srcRect/>
          <a:stretch>
            <a:fillRect/>
          </a:stretch>
        </p:blipFill>
        <p:spPr bwMode="auto">
          <a:xfrm>
            <a:off x="1330325" y="946150"/>
            <a:ext cx="5603875" cy="43116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A6D8F27B-B077-4C8D-927B-A1F54B0456D4}" type="slidenum">
              <a:rPr lang="en-US" altLang="ko-KR"/>
              <a:pPr/>
              <a:t>108</a:t>
            </a:fld>
            <a:endParaRPr lang="en-US" altLang="ko-KR"/>
          </a:p>
        </p:txBody>
      </p:sp>
      <p:sp>
        <p:nvSpPr>
          <p:cNvPr id="655362"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55363" name="Rectangle 3"/>
          <p:cNvSpPr>
            <a:spLocks noChangeArrowheads="1"/>
          </p:cNvSpPr>
          <p:nvPr/>
        </p:nvSpPr>
        <p:spPr bwMode="auto">
          <a:xfrm>
            <a:off x="152400" y="5791200"/>
            <a:ext cx="438150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4-35</a:t>
            </a:r>
            <a:r>
              <a:rPr lang="en-US" altLang="ko-KR" sz="2000">
                <a:ea typeface="굴림" charset="-127"/>
              </a:rPr>
              <a:t>  Structure Chart Design</a:t>
            </a:r>
          </a:p>
        </p:txBody>
      </p:sp>
      <p:grpSp>
        <p:nvGrpSpPr>
          <p:cNvPr id="2" name="Group 4"/>
          <p:cNvGrpSpPr>
            <a:grpSpLocks/>
          </p:cNvGrpSpPr>
          <p:nvPr/>
        </p:nvGrpSpPr>
        <p:grpSpPr bwMode="auto">
          <a:xfrm>
            <a:off x="228600" y="252413"/>
            <a:ext cx="8610600" cy="5995987"/>
            <a:chOff x="336" y="159"/>
            <a:chExt cx="5232" cy="3777"/>
          </a:xfrm>
        </p:grpSpPr>
        <p:sp>
          <p:nvSpPr>
            <p:cNvPr id="655365"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55366"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55367"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55373" name="Picture 13"/>
          <p:cNvPicPr>
            <a:picLocks noChangeAspect="1" noChangeArrowheads="1"/>
          </p:cNvPicPr>
          <p:nvPr/>
        </p:nvPicPr>
        <p:blipFill>
          <a:blip r:embed="rId3" cstate="print"/>
          <a:srcRect/>
          <a:stretch>
            <a:fillRect/>
          </a:stretch>
        </p:blipFill>
        <p:spPr bwMode="auto">
          <a:xfrm>
            <a:off x="995363" y="1347788"/>
            <a:ext cx="6929437" cy="406241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ED25BB99-C51A-42B2-8CE8-5BC92E08B983}" type="slidenum">
              <a:rPr lang="en-US" altLang="ko-KR"/>
              <a:pPr/>
              <a:t>109</a:t>
            </a:fld>
            <a:endParaRPr lang="en-US" altLang="ko-KR"/>
          </a:p>
        </p:txBody>
      </p:sp>
      <p:sp>
        <p:nvSpPr>
          <p:cNvPr id="656386"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a:p>
        </p:txBody>
      </p:sp>
      <p:sp>
        <p:nvSpPr>
          <p:cNvPr id="656387" name="Line 3"/>
          <p:cNvSpPr>
            <a:spLocks noChangeShapeType="1"/>
          </p:cNvSpPr>
          <p:nvPr/>
        </p:nvSpPr>
        <p:spPr bwMode="auto">
          <a:xfrm>
            <a:off x="439738" y="3657600"/>
            <a:ext cx="8153400" cy="0"/>
          </a:xfrm>
          <a:prstGeom prst="line">
            <a:avLst/>
          </a:prstGeom>
          <a:noFill/>
          <a:ln w="76200">
            <a:solidFill>
              <a:srgbClr val="009900"/>
            </a:solidFill>
            <a:round/>
            <a:headEnd/>
            <a:tailEnd/>
          </a:ln>
          <a:effectLst/>
        </p:spPr>
        <p:txBody>
          <a:bodyPr/>
          <a:lstStyle/>
          <a:p>
            <a:endParaRPr lang="ko-KR" altLang="en-US"/>
          </a:p>
        </p:txBody>
      </p:sp>
      <p:sp>
        <p:nvSpPr>
          <p:cNvPr id="656388" name="Rectangle 4"/>
          <p:cNvSpPr>
            <a:spLocks noChangeArrowheads="1"/>
          </p:cNvSpPr>
          <p:nvPr/>
        </p:nvSpPr>
        <p:spPr bwMode="auto">
          <a:xfrm>
            <a:off x="476250" y="2759075"/>
            <a:ext cx="8077200" cy="822325"/>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Structure charts show only function flow; they </a:t>
            </a:r>
            <a:br>
              <a:rPr lang="en-US" altLang="ko-KR">
                <a:ea typeface="굴림" charset="-127"/>
              </a:rPr>
            </a:br>
            <a:r>
              <a:rPr lang="en-US" altLang="ko-KR">
                <a:ea typeface="굴림" charset="-127"/>
              </a:rPr>
              <a:t>contain no code.</a:t>
            </a:r>
          </a:p>
        </p:txBody>
      </p:sp>
      <p:sp>
        <p:nvSpPr>
          <p:cNvPr id="656389" name="Text Box 5"/>
          <p:cNvSpPr txBox="1">
            <a:spLocks noChangeArrowheads="1"/>
          </p:cNvSpPr>
          <p:nvPr/>
        </p:nvSpPr>
        <p:spPr bwMode="auto">
          <a:xfrm>
            <a:off x="457200" y="2133600"/>
            <a:ext cx="874713"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000000"/>
                  </a:outerShdw>
                </a:effectLst>
                <a:ea typeface="굴림" charset="-127"/>
              </a:rPr>
              <a:t>Note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D51D9254-2A8E-45B0-9EA6-7D927DAFC2D1}" type="slidenum">
              <a:rPr lang="en-US" altLang="ko-KR"/>
              <a:pPr/>
              <a:t>11</a:t>
            </a:fld>
            <a:endParaRPr lang="en-US" altLang="ko-KR"/>
          </a:p>
        </p:txBody>
      </p:sp>
      <p:sp>
        <p:nvSpPr>
          <p:cNvPr id="533507" name="Text Box 3"/>
          <p:cNvSpPr txBox="1">
            <a:spLocks noChangeArrowheads="1"/>
          </p:cNvSpPr>
          <p:nvPr/>
        </p:nvSpPr>
        <p:spPr bwMode="auto">
          <a:xfrm>
            <a:off x="457200" y="517525"/>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a:t>
            </a:r>
          </a:p>
        </p:txBody>
      </p:sp>
      <p:sp>
        <p:nvSpPr>
          <p:cNvPr id="533508" name="Text Box 4"/>
          <p:cNvSpPr txBox="1">
            <a:spLocks noChangeArrowheads="1"/>
          </p:cNvSpPr>
          <p:nvPr/>
        </p:nvSpPr>
        <p:spPr bwMode="auto">
          <a:xfrm>
            <a:off x="2255838" y="517525"/>
            <a:ext cx="414655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   Sample Program with Subfunction</a:t>
            </a:r>
          </a:p>
        </p:txBody>
      </p:sp>
      <p:pic>
        <p:nvPicPr>
          <p:cNvPr id="533516" name="Picture 12"/>
          <p:cNvPicPr>
            <a:picLocks noChangeAspect="1" noChangeArrowheads="1"/>
          </p:cNvPicPr>
          <p:nvPr/>
        </p:nvPicPr>
        <p:blipFill>
          <a:blip r:embed="rId3" cstate="print"/>
          <a:srcRect/>
          <a:stretch>
            <a:fillRect/>
          </a:stretch>
        </p:blipFill>
        <p:spPr bwMode="auto">
          <a:xfrm>
            <a:off x="374650" y="914400"/>
            <a:ext cx="8464550" cy="52006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D1D37739-4705-4335-BBBF-CB1BF234741F}" type="slidenum">
              <a:rPr lang="en-US" altLang="ko-KR"/>
              <a:pPr/>
              <a:t>110</a:t>
            </a:fld>
            <a:endParaRPr lang="en-US" altLang="ko-KR"/>
          </a:p>
        </p:txBody>
      </p:sp>
      <p:sp>
        <p:nvSpPr>
          <p:cNvPr id="657410"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57411" name="Rectangle 3"/>
          <p:cNvSpPr>
            <a:spLocks noChangeArrowheads="1"/>
          </p:cNvSpPr>
          <p:nvPr/>
        </p:nvSpPr>
        <p:spPr bwMode="auto">
          <a:xfrm>
            <a:off x="152400" y="5791200"/>
            <a:ext cx="6249988"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4-36</a:t>
            </a:r>
            <a:r>
              <a:rPr lang="en-US" altLang="ko-KR" sz="2000">
                <a:ea typeface="굴림" charset="-127"/>
              </a:rPr>
              <a:t>  Common Functions in a Structure Chart</a:t>
            </a:r>
          </a:p>
        </p:txBody>
      </p:sp>
      <p:grpSp>
        <p:nvGrpSpPr>
          <p:cNvPr id="2" name="Group 4"/>
          <p:cNvGrpSpPr>
            <a:grpSpLocks/>
          </p:cNvGrpSpPr>
          <p:nvPr/>
        </p:nvGrpSpPr>
        <p:grpSpPr bwMode="auto">
          <a:xfrm>
            <a:off x="228600" y="252413"/>
            <a:ext cx="8610600" cy="5995987"/>
            <a:chOff x="336" y="159"/>
            <a:chExt cx="5232" cy="3777"/>
          </a:xfrm>
        </p:grpSpPr>
        <p:sp>
          <p:nvSpPr>
            <p:cNvPr id="657413"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57414"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57415"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57417" name="Picture 9"/>
          <p:cNvPicPr>
            <a:picLocks noChangeAspect="1" noChangeArrowheads="1"/>
          </p:cNvPicPr>
          <p:nvPr/>
        </p:nvPicPr>
        <p:blipFill>
          <a:blip r:embed="rId3" cstate="print"/>
          <a:srcRect/>
          <a:stretch>
            <a:fillRect/>
          </a:stretch>
        </p:blipFill>
        <p:spPr bwMode="auto">
          <a:xfrm>
            <a:off x="1296988" y="1752600"/>
            <a:ext cx="6170612" cy="27400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B35BCB0B-54C6-4FCE-AE72-F6C1A80092C9}" type="slidenum">
              <a:rPr lang="en-US" altLang="ko-KR"/>
              <a:pPr/>
              <a:t>111</a:t>
            </a:fld>
            <a:endParaRPr lang="en-US" altLang="ko-KR"/>
          </a:p>
        </p:txBody>
      </p:sp>
      <p:sp>
        <p:nvSpPr>
          <p:cNvPr id="647170" name="Text Box 2"/>
          <p:cNvSpPr txBox="1">
            <a:spLocks noChangeArrowheads="1"/>
          </p:cNvSpPr>
          <p:nvPr/>
        </p:nvSpPr>
        <p:spPr bwMode="auto">
          <a:xfrm>
            <a:off x="152400" y="5943600"/>
            <a:ext cx="1270000"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Table  4-1</a:t>
            </a:r>
          </a:p>
        </p:txBody>
      </p:sp>
      <p:sp>
        <p:nvSpPr>
          <p:cNvPr id="647171" name="Text Box 3"/>
          <p:cNvSpPr txBox="1">
            <a:spLocks noChangeArrowheads="1"/>
          </p:cNvSpPr>
          <p:nvPr/>
        </p:nvSpPr>
        <p:spPr bwMode="auto">
          <a:xfrm>
            <a:off x="1504950" y="5943600"/>
            <a:ext cx="260985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Structure Chart Rules</a:t>
            </a:r>
          </a:p>
        </p:txBody>
      </p:sp>
      <p:pic>
        <p:nvPicPr>
          <p:cNvPr id="647173" name="Picture 5"/>
          <p:cNvPicPr>
            <a:picLocks noChangeAspect="1" noChangeArrowheads="1"/>
          </p:cNvPicPr>
          <p:nvPr/>
        </p:nvPicPr>
        <p:blipFill>
          <a:blip r:embed="rId3" cstate="print"/>
          <a:srcRect/>
          <a:stretch>
            <a:fillRect/>
          </a:stretch>
        </p:blipFill>
        <p:spPr bwMode="auto">
          <a:xfrm>
            <a:off x="76200" y="228600"/>
            <a:ext cx="8702675" cy="5729288"/>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D1D90460-3AF4-4912-BB67-FD0BF255DF09}" type="slidenum">
              <a:rPr lang="en-US" altLang="ko-KR"/>
              <a:pPr/>
              <a:t>112</a:t>
            </a:fld>
            <a:endParaRPr lang="en-US" altLang="ko-KR"/>
          </a:p>
        </p:txBody>
      </p:sp>
      <p:sp>
        <p:nvSpPr>
          <p:cNvPr id="65843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58435" name="Rectangle 3"/>
          <p:cNvSpPr>
            <a:spLocks noChangeArrowheads="1"/>
          </p:cNvSpPr>
          <p:nvPr/>
        </p:nvSpPr>
        <p:spPr bwMode="auto">
          <a:xfrm>
            <a:off x="152400" y="5791200"/>
            <a:ext cx="435292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4-37</a:t>
            </a:r>
            <a:r>
              <a:rPr lang="en-US" altLang="ko-KR" sz="2000">
                <a:ea typeface="굴림" charset="-127"/>
              </a:rPr>
              <a:t>  Calculate Taxes Design</a:t>
            </a:r>
          </a:p>
        </p:txBody>
      </p:sp>
      <p:grpSp>
        <p:nvGrpSpPr>
          <p:cNvPr id="2" name="Group 4"/>
          <p:cNvGrpSpPr>
            <a:grpSpLocks/>
          </p:cNvGrpSpPr>
          <p:nvPr/>
        </p:nvGrpSpPr>
        <p:grpSpPr bwMode="auto">
          <a:xfrm>
            <a:off x="228600" y="252413"/>
            <a:ext cx="8610600" cy="5995987"/>
            <a:chOff x="336" y="159"/>
            <a:chExt cx="5232" cy="3777"/>
          </a:xfrm>
        </p:grpSpPr>
        <p:sp>
          <p:nvSpPr>
            <p:cNvPr id="65843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5843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5843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58440" name="Picture 8"/>
          <p:cNvPicPr>
            <a:picLocks noChangeAspect="1" noChangeArrowheads="1"/>
          </p:cNvPicPr>
          <p:nvPr/>
        </p:nvPicPr>
        <p:blipFill>
          <a:blip r:embed="rId3" cstate="print"/>
          <a:srcRect/>
          <a:stretch>
            <a:fillRect/>
          </a:stretch>
        </p:blipFill>
        <p:spPr bwMode="auto">
          <a:xfrm>
            <a:off x="1133475" y="2062163"/>
            <a:ext cx="6105525" cy="190023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D176EE20-F562-4312-A5D0-D5586187FD6D}" type="slidenum">
              <a:rPr lang="en-US" altLang="ko-KR"/>
              <a:pPr/>
              <a:t>113</a:t>
            </a:fld>
            <a:endParaRPr lang="en-US" altLang="ko-KR"/>
          </a:p>
        </p:txBody>
      </p:sp>
      <p:sp>
        <p:nvSpPr>
          <p:cNvPr id="65945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59459" name="Rectangle 3"/>
          <p:cNvSpPr>
            <a:spLocks noChangeArrowheads="1"/>
          </p:cNvSpPr>
          <p:nvPr/>
        </p:nvSpPr>
        <p:spPr bwMode="auto">
          <a:xfrm>
            <a:off x="152400" y="5791200"/>
            <a:ext cx="447357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4-38</a:t>
            </a:r>
            <a:r>
              <a:rPr lang="en-US" altLang="ko-KR" sz="2000">
                <a:ea typeface="굴림" charset="-127"/>
              </a:rPr>
              <a:t>  Design For Print Report</a:t>
            </a:r>
          </a:p>
        </p:txBody>
      </p:sp>
      <p:grpSp>
        <p:nvGrpSpPr>
          <p:cNvPr id="2" name="Group 4"/>
          <p:cNvGrpSpPr>
            <a:grpSpLocks/>
          </p:cNvGrpSpPr>
          <p:nvPr/>
        </p:nvGrpSpPr>
        <p:grpSpPr bwMode="auto">
          <a:xfrm>
            <a:off x="228600" y="252413"/>
            <a:ext cx="8610600" cy="5995987"/>
            <a:chOff x="336" y="159"/>
            <a:chExt cx="5232" cy="3777"/>
          </a:xfrm>
        </p:grpSpPr>
        <p:sp>
          <p:nvSpPr>
            <p:cNvPr id="65946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5946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5946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59464" name="Picture 8"/>
          <p:cNvPicPr>
            <a:picLocks noChangeAspect="1" noChangeArrowheads="1"/>
          </p:cNvPicPr>
          <p:nvPr/>
        </p:nvPicPr>
        <p:blipFill>
          <a:blip r:embed="rId3" cstate="print"/>
          <a:srcRect/>
          <a:stretch>
            <a:fillRect/>
          </a:stretch>
        </p:blipFill>
        <p:spPr bwMode="auto">
          <a:xfrm>
            <a:off x="1598613" y="1647825"/>
            <a:ext cx="5640387" cy="25431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smtClean="0"/>
              <a:t>Functional Cohesion</a:t>
            </a:r>
            <a:endParaRPr lang="ko-KR" altLang="en-US" dirty="0"/>
          </a:p>
        </p:txBody>
      </p:sp>
      <p:sp>
        <p:nvSpPr>
          <p:cNvPr id="7" name="내용 개체 틀 6"/>
          <p:cNvSpPr>
            <a:spLocks noGrp="1"/>
          </p:cNvSpPr>
          <p:nvPr>
            <p:ph idx="1"/>
          </p:nvPr>
        </p:nvSpPr>
        <p:spPr/>
        <p:txBody>
          <a:bodyPr/>
          <a:lstStyle/>
          <a:p>
            <a:r>
              <a:rPr lang="en-US" altLang="ko-KR" dirty="0" smtClean="0"/>
              <a:t>Reasons for structurally cohesive functions</a:t>
            </a:r>
          </a:p>
          <a:p>
            <a:pPr lvl="1"/>
            <a:r>
              <a:rPr lang="en-US" altLang="ko-KR" dirty="0" smtClean="0"/>
              <a:t>Correctness</a:t>
            </a:r>
          </a:p>
          <a:p>
            <a:pPr lvl="1"/>
            <a:r>
              <a:rPr lang="en-US" altLang="ko-KR" dirty="0" smtClean="0"/>
              <a:t>Maintainability</a:t>
            </a:r>
          </a:p>
          <a:p>
            <a:pPr lvl="1"/>
            <a:r>
              <a:rPr lang="en-US" altLang="ko-KR" dirty="0" smtClean="0"/>
              <a:t>Reusability</a:t>
            </a:r>
          </a:p>
          <a:p>
            <a:r>
              <a:rPr lang="en-US" altLang="ko-KR" dirty="0" smtClean="0"/>
              <a:t>Rules for designing cohesive functions</a:t>
            </a:r>
          </a:p>
          <a:p>
            <a:pPr lvl="1"/>
            <a:r>
              <a:rPr lang="en-US" altLang="ko-KR" dirty="0" smtClean="0"/>
              <a:t>Only one thing</a:t>
            </a:r>
          </a:p>
          <a:p>
            <a:pPr lvl="1"/>
            <a:r>
              <a:rPr lang="en-US" altLang="ko-KR" dirty="0" smtClean="0"/>
              <a:t>In one place</a:t>
            </a:r>
          </a:p>
          <a:p>
            <a:pPr lvl="1"/>
            <a:r>
              <a:rPr lang="en-US" altLang="ko-KR" smtClean="0"/>
              <a:t>Testability</a:t>
            </a:r>
            <a:endParaRPr lang="ko-KR" altLang="en-US" dirty="0"/>
          </a:p>
        </p:txBody>
      </p:sp>
      <p:sp>
        <p:nvSpPr>
          <p:cNvPr id="4" name="바닥글 개체 틀 3"/>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5" name="슬라이드 번호 개체 틀 4"/>
          <p:cNvSpPr>
            <a:spLocks noGrp="1"/>
          </p:cNvSpPr>
          <p:nvPr>
            <p:ph type="sldNum" sz="quarter" idx="11"/>
          </p:nvPr>
        </p:nvSpPr>
        <p:spPr/>
        <p:txBody>
          <a:bodyPr/>
          <a:lstStyle/>
          <a:p>
            <a:fld id="{068745CC-1367-4353-8590-0506AE3A13FF}" type="slidenum">
              <a:rPr lang="en-US" altLang="ko-KR" smtClean="0"/>
              <a:pPr/>
              <a:t>114</a:t>
            </a:fld>
            <a:endParaRPr lang="en-US" altLang="ko-K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C065049A-9332-429B-8E99-13F3E19589EE}" type="slidenum">
              <a:rPr lang="en-US" altLang="ko-KR"/>
              <a:pPr/>
              <a:t>115</a:t>
            </a:fld>
            <a:endParaRPr lang="en-US" altLang="ko-KR"/>
          </a:p>
        </p:txBody>
      </p:sp>
      <p:sp>
        <p:nvSpPr>
          <p:cNvPr id="660482" name="Text Box 2"/>
          <p:cNvSpPr txBox="1">
            <a:spLocks noChangeArrowheads="1"/>
          </p:cNvSpPr>
          <p:nvPr/>
        </p:nvSpPr>
        <p:spPr bwMode="auto">
          <a:xfrm>
            <a:off x="195263"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4-16</a:t>
            </a:r>
          </a:p>
        </p:txBody>
      </p:sp>
      <p:sp>
        <p:nvSpPr>
          <p:cNvPr id="660483" name="Text Box 3"/>
          <p:cNvSpPr txBox="1">
            <a:spLocks noChangeArrowheads="1"/>
          </p:cNvSpPr>
          <p:nvPr/>
        </p:nvSpPr>
        <p:spPr bwMode="auto">
          <a:xfrm>
            <a:off x="2247900" y="152400"/>
            <a:ext cx="385286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Top–down Development Example</a:t>
            </a:r>
          </a:p>
        </p:txBody>
      </p:sp>
      <p:pic>
        <p:nvPicPr>
          <p:cNvPr id="660485" name="Picture 5"/>
          <p:cNvPicPr>
            <a:picLocks noChangeAspect="1" noChangeArrowheads="1"/>
          </p:cNvPicPr>
          <p:nvPr/>
        </p:nvPicPr>
        <p:blipFill>
          <a:blip r:embed="rId3" cstate="print"/>
          <a:srcRect/>
          <a:stretch>
            <a:fillRect/>
          </a:stretch>
        </p:blipFill>
        <p:spPr bwMode="auto">
          <a:xfrm>
            <a:off x="292100" y="542925"/>
            <a:ext cx="8318500" cy="57816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E2631A58-C138-4304-A12E-A8289CC4963A}" type="slidenum">
              <a:rPr lang="en-US" altLang="ko-KR"/>
              <a:pPr/>
              <a:t>116</a:t>
            </a:fld>
            <a:endParaRPr lang="en-US" altLang="ko-KR"/>
          </a:p>
        </p:txBody>
      </p:sp>
      <p:sp>
        <p:nvSpPr>
          <p:cNvPr id="718850" name="Text Box 2"/>
          <p:cNvSpPr txBox="1">
            <a:spLocks noChangeArrowheads="1"/>
          </p:cNvSpPr>
          <p:nvPr/>
        </p:nvSpPr>
        <p:spPr bwMode="auto">
          <a:xfrm>
            <a:off x="195263"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4-16</a:t>
            </a:r>
          </a:p>
        </p:txBody>
      </p:sp>
      <p:sp>
        <p:nvSpPr>
          <p:cNvPr id="718851" name="Text Box 3"/>
          <p:cNvSpPr txBox="1">
            <a:spLocks noChangeArrowheads="1"/>
          </p:cNvSpPr>
          <p:nvPr/>
        </p:nvSpPr>
        <p:spPr bwMode="auto">
          <a:xfrm>
            <a:off x="2247900" y="152400"/>
            <a:ext cx="385286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Top–down Development Example</a:t>
            </a:r>
          </a:p>
        </p:txBody>
      </p:sp>
      <p:grpSp>
        <p:nvGrpSpPr>
          <p:cNvPr id="2" name="Group 7"/>
          <p:cNvGrpSpPr>
            <a:grpSpLocks/>
          </p:cNvGrpSpPr>
          <p:nvPr/>
        </p:nvGrpSpPr>
        <p:grpSpPr bwMode="auto">
          <a:xfrm>
            <a:off x="242888" y="609600"/>
            <a:ext cx="8291512" cy="5715000"/>
            <a:chOff x="101" y="384"/>
            <a:chExt cx="5223" cy="3745"/>
          </a:xfrm>
        </p:grpSpPr>
        <p:pic>
          <p:nvPicPr>
            <p:cNvPr id="718853" name="Picture 5"/>
            <p:cNvPicPr>
              <a:picLocks noChangeAspect="1" noChangeArrowheads="1"/>
            </p:cNvPicPr>
            <p:nvPr/>
          </p:nvPicPr>
          <p:blipFill>
            <a:blip r:embed="rId3" cstate="print"/>
            <a:srcRect/>
            <a:stretch>
              <a:fillRect/>
            </a:stretch>
          </p:blipFill>
          <p:spPr bwMode="auto">
            <a:xfrm>
              <a:off x="101" y="384"/>
              <a:ext cx="5223" cy="2828"/>
            </a:xfrm>
            <a:prstGeom prst="rect">
              <a:avLst/>
            </a:prstGeom>
            <a:noFill/>
            <a:ln w="76200" algn="ctr">
              <a:noFill/>
              <a:miter lim="800000"/>
              <a:headEnd/>
              <a:tailEnd/>
            </a:ln>
            <a:effectLst/>
          </p:spPr>
        </p:pic>
        <p:pic>
          <p:nvPicPr>
            <p:cNvPr id="718854" name="Picture 6"/>
            <p:cNvPicPr>
              <a:picLocks noChangeAspect="1" noChangeArrowheads="1"/>
            </p:cNvPicPr>
            <p:nvPr/>
          </p:nvPicPr>
          <p:blipFill>
            <a:blip r:embed="rId4" cstate="print"/>
            <a:srcRect/>
            <a:stretch>
              <a:fillRect/>
            </a:stretch>
          </p:blipFill>
          <p:spPr bwMode="auto">
            <a:xfrm>
              <a:off x="121" y="3168"/>
              <a:ext cx="5182" cy="961"/>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6C0B128A-D4AC-4260-8BDB-EB8D05D3777A}" type="slidenum">
              <a:rPr lang="en-US" altLang="ko-KR"/>
              <a:pPr/>
              <a:t>117</a:t>
            </a:fld>
            <a:endParaRPr lang="en-US" altLang="ko-KR"/>
          </a:p>
        </p:txBody>
      </p:sp>
      <p:sp>
        <p:nvSpPr>
          <p:cNvPr id="719874" name="Text Box 2"/>
          <p:cNvSpPr txBox="1">
            <a:spLocks noChangeArrowheads="1"/>
          </p:cNvSpPr>
          <p:nvPr/>
        </p:nvSpPr>
        <p:spPr bwMode="auto">
          <a:xfrm>
            <a:off x="195263"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4-16</a:t>
            </a:r>
          </a:p>
        </p:txBody>
      </p:sp>
      <p:sp>
        <p:nvSpPr>
          <p:cNvPr id="719875" name="Text Box 3"/>
          <p:cNvSpPr txBox="1">
            <a:spLocks noChangeArrowheads="1"/>
          </p:cNvSpPr>
          <p:nvPr/>
        </p:nvSpPr>
        <p:spPr bwMode="auto">
          <a:xfrm>
            <a:off x="2247900" y="152400"/>
            <a:ext cx="385286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Top–down Development Example</a:t>
            </a:r>
          </a:p>
        </p:txBody>
      </p:sp>
      <p:pic>
        <p:nvPicPr>
          <p:cNvPr id="719877" name="Picture 5"/>
          <p:cNvPicPr>
            <a:picLocks noChangeAspect="1" noChangeArrowheads="1"/>
          </p:cNvPicPr>
          <p:nvPr/>
        </p:nvPicPr>
        <p:blipFill>
          <a:blip r:embed="rId3" cstate="print"/>
          <a:srcRect/>
          <a:stretch>
            <a:fillRect/>
          </a:stretch>
        </p:blipFill>
        <p:spPr bwMode="auto">
          <a:xfrm>
            <a:off x="228600" y="609600"/>
            <a:ext cx="8345488" cy="44926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8D87CB49-5B24-441A-A250-26565D5F4B6B}" type="slidenum">
              <a:rPr lang="en-US" altLang="ko-KR"/>
              <a:pPr/>
              <a:t>12</a:t>
            </a:fld>
            <a:endParaRPr lang="en-US" altLang="ko-KR"/>
          </a:p>
        </p:txBody>
      </p:sp>
      <p:sp>
        <p:nvSpPr>
          <p:cNvPr id="669698" name="Text Box 2"/>
          <p:cNvSpPr txBox="1">
            <a:spLocks noChangeArrowheads="1"/>
          </p:cNvSpPr>
          <p:nvPr/>
        </p:nvSpPr>
        <p:spPr bwMode="auto">
          <a:xfrm>
            <a:off x="457200" y="517525"/>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a:t>
            </a:r>
          </a:p>
        </p:txBody>
      </p:sp>
      <p:sp>
        <p:nvSpPr>
          <p:cNvPr id="669699" name="Text Box 3"/>
          <p:cNvSpPr txBox="1">
            <a:spLocks noChangeArrowheads="1"/>
          </p:cNvSpPr>
          <p:nvPr/>
        </p:nvSpPr>
        <p:spPr bwMode="auto">
          <a:xfrm>
            <a:off x="2255838" y="517525"/>
            <a:ext cx="414655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   Sample Program with Subfunction</a:t>
            </a:r>
          </a:p>
        </p:txBody>
      </p:sp>
      <p:pic>
        <p:nvPicPr>
          <p:cNvPr id="669701" name="Picture 5"/>
          <p:cNvPicPr>
            <a:picLocks noChangeAspect="1" noChangeArrowheads="1"/>
          </p:cNvPicPr>
          <p:nvPr/>
        </p:nvPicPr>
        <p:blipFill>
          <a:blip r:embed="rId3" cstate="print"/>
          <a:srcRect/>
          <a:stretch>
            <a:fillRect/>
          </a:stretch>
        </p:blipFill>
        <p:spPr bwMode="auto">
          <a:xfrm>
            <a:off x="381000" y="1233488"/>
            <a:ext cx="8255000" cy="463391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3AC2BB85-74B6-437A-BCA0-DCBAB2E1935A}" type="slidenum">
              <a:rPr lang="en-US" altLang="ko-KR"/>
              <a:pPr/>
              <a:t>13</a:t>
            </a:fld>
            <a:endParaRPr lang="en-US" altLang="ko-KR"/>
          </a:p>
        </p:txBody>
      </p:sp>
      <p:sp>
        <p:nvSpPr>
          <p:cNvPr id="670722" name="Text Box 2"/>
          <p:cNvSpPr txBox="1">
            <a:spLocks noChangeArrowheads="1"/>
          </p:cNvSpPr>
          <p:nvPr/>
        </p:nvSpPr>
        <p:spPr bwMode="auto">
          <a:xfrm>
            <a:off x="457200" y="517525"/>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a:t>
            </a:r>
          </a:p>
        </p:txBody>
      </p:sp>
      <p:sp>
        <p:nvSpPr>
          <p:cNvPr id="670723" name="Text Box 3"/>
          <p:cNvSpPr txBox="1">
            <a:spLocks noChangeArrowheads="1"/>
          </p:cNvSpPr>
          <p:nvPr/>
        </p:nvSpPr>
        <p:spPr bwMode="auto">
          <a:xfrm>
            <a:off x="2255838" y="517525"/>
            <a:ext cx="414655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   Sample Program with Subfunction</a:t>
            </a:r>
          </a:p>
        </p:txBody>
      </p:sp>
      <p:pic>
        <p:nvPicPr>
          <p:cNvPr id="670725" name="Picture 5"/>
          <p:cNvPicPr>
            <a:picLocks noChangeAspect="1" noChangeArrowheads="1"/>
          </p:cNvPicPr>
          <p:nvPr/>
        </p:nvPicPr>
        <p:blipFill>
          <a:blip r:embed="rId3" cstate="print"/>
          <a:srcRect/>
          <a:stretch>
            <a:fillRect/>
          </a:stretch>
        </p:blipFill>
        <p:spPr bwMode="auto">
          <a:xfrm>
            <a:off x="368300" y="914400"/>
            <a:ext cx="8318500" cy="32670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EC390E90-5ABE-4919-8F99-8BB7201C9356}" type="slidenum">
              <a:rPr lang="en-US" altLang="ko-KR"/>
              <a:pPr/>
              <a:t>14</a:t>
            </a:fld>
            <a:endParaRPr lang="en-US" altLang="ko-KR"/>
          </a:p>
        </p:txBody>
      </p:sp>
      <p:sp>
        <p:nvSpPr>
          <p:cNvPr id="593922"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593923" name="Text Box 3"/>
          <p:cNvSpPr txBox="1">
            <a:spLocks noChangeArrowheads="1"/>
          </p:cNvSpPr>
          <p:nvPr/>
        </p:nvSpPr>
        <p:spPr bwMode="auto">
          <a:xfrm>
            <a:off x="228600" y="304800"/>
            <a:ext cx="7070725"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4-3   User-Defined Functions</a:t>
            </a:r>
          </a:p>
        </p:txBody>
      </p:sp>
      <p:sp>
        <p:nvSpPr>
          <p:cNvPr id="593924"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593925" name="Rectangle 5"/>
          <p:cNvSpPr>
            <a:spLocks noChangeArrowheads="1"/>
          </p:cNvSpPr>
          <p:nvPr/>
        </p:nvSpPr>
        <p:spPr bwMode="auto">
          <a:xfrm>
            <a:off x="304800" y="1592263"/>
            <a:ext cx="8229600" cy="2227262"/>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Like every other object in C, functions must be both declared and defined. The function declaration gives the whole picture of the function that needs to be defined later. The function definition contains the code for a function.</a:t>
            </a:r>
          </a:p>
        </p:txBody>
      </p:sp>
      <p:sp>
        <p:nvSpPr>
          <p:cNvPr id="593926" name="Rectangle 6"/>
          <p:cNvSpPr>
            <a:spLocks noChangeArrowheads="1"/>
          </p:cNvSpPr>
          <p:nvPr/>
        </p:nvSpPr>
        <p:spPr bwMode="auto">
          <a:xfrm>
            <a:off x="457200" y="4605338"/>
            <a:ext cx="5715000" cy="1552575"/>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Basic Function Designs</a:t>
            </a:r>
            <a:endParaRPr lang="fr-FR">
              <a:solidFill>
                <a:schemeClr val="hlink"/>
              </a:solidFill>
            </a:endParaRPr>
          </a:p>
          <a:p>
            <a:pPr algn="l">
              <a:buClr>
                <a:schemeClr val="folHlink"/>
              </a:buClr>
              <a:buSzPct val="117000"/>
              <a:buFont typeface="Wingdings" pitchFamily="2" charset="2"/>
              <a:buNone/>
            </a:pPr>
            <a:r>
              <a:rPr lang="fr-FR">
                <a:solidFill>
                  <a:schemeClr val="hlink"/>
                </a:solidFill>
              </a:rPr>
              <a:t>Function Definition</a:t>
            </a:r>
          </a:p>
          <a:p>
            <a:pPr algn="l">
              <a:buClr>
                <a:schemeClr val="folHlink"/>
              </a:buClr>
              <a:buSzPct val="117000"/>
              <a:buFont typeface="Wingdings" pitchFamily="2" charset="2"/>
              <a:buNone/>
            </a:pPr>
            <a:r>
              <a:rPr lang="en-US" altLang="ko-KR">
                <a:solidFill>
                  <a:schemeClr val="hlink"/>
                </a:solidFill>
                <a:ea typeface="굴림" charset="-127"/>
              </a:rPr>
              <a:t>Function Declaration</a:t>
            </a:r>
          </a:p>
          <a:p>
            <a:pPr algn="l">
              <a:buClr>
                <a:schemeClr val="folHlink"/>
              </a:buClr>
              <a:buSzPct val="117000"/>
              <a:buFont typeface="Wingdings" pitchFamily="2" charset="2"/>
              <a:buNone/>
            </a:pPr>
            <a:r>
              <a:rPr lang="en-US" altLang="ko-KR">
                <a:solidFill>
                  <a:schemeClr val="hlink"/>
                </a:solidFill>
                <a:ea typeface="굴림" charset="-127"/>
              </a:rPr>
              <a:t>The Function Call</a:t>
            </a:r>
          </a:p>
        </p:txBody>
      </p:sp>
      <p:sp>
        <p:nvSpPr>
          <p:cNvPr id="593927" name="Text Box 7"/>
          <p:cNvSpPr txBox="1">
            <a:spLocks noChangeArrowheads="1"/>
          </p:cNvSpPr>
          <p:nvPr/>
        </p:nvSpPr>
        <p:spPr bwMode="auto">
          <a:xfrm>
            <a:off x="469900" y="4114800"/>
            <a:ext cx="4862513" cy="519113"/>
          </a:xfrm>
          <a:prstGeom prst="rect">
            <a:avLst/>
          </a:prstGeom>
          <a:noFill/>
          <a:ln w="76200" algn="ctr">
            <a:noFill/>
            <a:miter lim="800000"/>
            <a:headEnd/>
            <a:tailEnd/>
          </a:ln>
          <a:effectLst/>
        </p:spPr>
        <p:txBody>
          <a:bodyPr wrap="none">
            <a:spAutoFit/>
          </a:bodyPr>
          <a:lstStyle/>
          <a:p>
            <a:pPr algn="ctr"/>
            <a:r>
              <a:rPr lang="en-US" altLang="ko-KR" sz="2800" i="1" u="sng">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5125DBB6-6B9B-46CD-91E5-1A9BC958DAE4}" type="slidenum">
              <a:rPr lang="en-US" altLang="ko-KR"/>
              <a:pPr/>
              <a:t>15</a:t>
            </a:fld>
            <a:endParaRPr lang="en-US" altLang="ko-KR"/>
          </a:p>
        </p:txBody>
      </p:sp>
      <p:sp>
        <p:nvSpPr>
          <p:cNvPr id="575490"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a:p>
        </p:txBody>
      </p:sp>
      <p:sp>
        <p:nvSpPr>
          <p:cNvPr id="575491" name="Line 3"/>
          <p:cNvSpPr>
            <a:spLocks noChangeShapeType="1"/>
          </p:cNvSpPr>
          <p:nvPr/>
        </p:nvSpPr>
        <p:spPr bwMode="auto">
          <a:xfrm>
            <a:off x="439738" y="3657600"/>
            <a:ext cx="8153400" cy="0"/>
          </a:xfrm>
          <a:prstGeom prst="line">
            <a:avLst/>
          </a:prstGeom>
          <a:noFill/>
          <a:ln w="76200">
            <a:solidFill>
              <a:srgbClr val="009900"/>
            </a:solidFill>
            <a:round/>
            <a:headEnd/>
            <a:tailEnd/>
          </a:ln>
          <a:effectLst/>
        </p:spPr>
        <p:txBody>
          <a:bodyPr/>
          <a:lstStyle/>
          <a:p>
            <a:endParaRPr lang="ko-KR" altLang="en-US"/>
          </a:p>
        </p:txBody>
      </p:sp>
      <p:sp>
        <p:nvSpPr>
          <p:cNvPr id="575492" name="Rectangle 4"/>
          <p:cNvSpPr>
            <a:spLocks noChangeArrowheads="1"/>
          </p:cNvSpPr>
          <p:nvPr/>
        </p:nvSpPr>
        <p:spPr bwMode="auto">
          <a:xfrm>
            <a:off x="476250" y="2759075"/>
            <a:ext cx="8077200" cy="822325"/>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A function name is used three times: for declaration, in a call, and for definition.</a:t>
            </a:r>
          </a:p>
        </p:txBody>
      </p:sp>
      <p:sp>
        <p:nvSpPr>
          <p:cNvPr id="575493" name="Text Box 5"/>
          <p:cNvSpPr txBox="1">
            <a:spLocks noChangeArrowheads="1"/>
          </p:cNvSpPr>
          <p:nvPr/>
        </p:nvSpPr>
        <p:spPr bwMode="auto">
          <a:xfrm>
            <a:off x="358775" y="2035175"/>
            <a:ext cx="1073150" cy="641350"/>
          </a:xfrm>
          <a:prstGeom prst="rect">
            <a:avLst/>
          </a:prstGeom>
          <a:noFill/>
          <a:ln w="76200" algn="ctr">
            <a:noFill/>
            <a:miter lim="800000"/>
            <a:headEnd/>
            <a:tailEnd/>
          </a:ln>
          <a:effectLst/>
        </p:spPr>
        <p:txBody>
          <a:bodyPr wrap="none">
            <a:spAutoFit/>
          </a:bodyPr>
          <a:lstStyle/>
          <a:p>
            <a:pPr algn="ctr"/>
            <a:r>
              <a:rPr lang="en-US" altLang="ko-KR" sz="36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6F0F12EE-04B0-4AA5-AE80-E5DCB91CBCE8}" type="slidenum">
              <a:rPr lang="en-US" altLang="ko-KR"/>
              <a:pPr/>
              <a:t>16</a:t>
            </a:fld>
            <a:endParaRPr lang="en-US" altLang="ko-KR"/>
          </a:p>
        </p:txBody>
      </p:sp>
      <p:sp>
        <p:nvSpPr>
          <p:cNvPr id="594946"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94947" name="Rectangle 3"/>
          <p:cNvSpPr>
            <a:spLocks noChangeArrowheads="1"/>
          </p:cNvSpPr>
          <p:nvPr/>
        </p:nvSpPr>
        <p:spPr bwMode="auto">
          <a:xfrm>
            <a:off x="152400" y="5791200"/>
            <a:ext cx="634047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4-5</a:t>
            </a:r>
            <a:r>
              <a:rPr lang="en-US" altLang="ko-KR" sz="2000">
                <a:ea typeface="굴림" charset="-127"/>
              </a:rPr>
              <a:t>  Declaring, Calling, and Defining Functions</a:t>
            </a:r>
          </a:p>
        </p:txBody>
      </p:sp>
      <p:grpSp>
        <p:nvGrpSpPr>
          <p:cNvPr id="594948" name="Group 4"/>
          <p:cNvGrpSpPr>
            <a:grpSpLocks/>
          </p:cNvGrpSpPr>
          <p:nvPr/>
        </p:nvGrpSpPr>
        <p:grpSpPr bwMode="auto">
          <a:xfrm>
            <a:off x="228600" y="252413"/>
            <a:ext cx="8610600" cy="5995987"/>
            <a:chOff x="336" y="159"/>
            <a:chExt cx="5232" cy="3777"/>
          </a:xfrm>
        </p:grpSpPr>
        <p:sp>
          <p:nvSpPr>
            <p:cNvPr id="594949"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94950"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94951"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94953" name="Picture 9"/>
          <p:cNvPicPr>
            <a:picLocks noChangeAspect="1" noChangeArrowheads="1"/>
          </p:cNvPicPr>
          <p:nvPr/>
        </p:nvPicPr>
        <p:blipFill>
          <a:blip r:embed="rId3" cstate="print"/>
          <a:srcRect/>
          <a:stretch>
            <a:fillRect/>
          </a:stretch>
        </p:blipFill>
        <p:spPr bwMode="auto">
          <a:xfrm>
            <a:off x="203200" y="1304925"/>
            <a:ext cx="8483600" cy="38766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void Functions w/o Parameters</a:t>
            </a:r>
            <a:endParaRPr lang="ko-KR" altLang="en-US" dirty="0"/>
          </a:p>
        </p:txBody>
      </p:sp>
      <p:sp>
        <p:nvSpPr>
          <p:cNvPr id="5" name="내용 개체 틀 4"/>
          <p:cNvSpPr>
            <a:spLocks noGrp="1"/>
          </p:cNvSpPr>
          <p:nvPr>
            <p:ph idx="1"/>
          </p:nvPr>
        </p:nvSpPr>
        <p:spPr/>
        <p:txBody>
          <a:bodyPr/>
          <a:lstStyle/>
          <a:p>
            <a:pPr>
              <a:buNone/>
            </a:pPr>
            <a:r>
              <a:rPr lang="en-US" altLang="ko-KR" dirty="0" smtClean="0"/>
              <a:t>greeting();</a:t>
            </a:r>
          </a:p>
          <a:p>
            <a:pPr>
              <a:buNone/>
            </a:pPr>
            <a:endParaRPr lang="en-US" altLang="ko-KR" dirty="0" smtClean="0"/>
          </a:p>
          <a:p>
            <a:pPr>
              <a:buNone/>
            </a:pPr>
            <a:r>
              <a:rPr lang="en-US" altLang="ko-KR" dirty="0" smtClean="0"/>
              <a:t>result = greeting();</a:t>
            </a:r>
            <a:endParaRPr lang="ko-KR" altLang="en-US" dirty="0"/>
          </a:p>
        </p:txBody>
      </p:sp>
      <p:sp>
        <p:nvSpPr>
          <p:cNvPr id="2" name="바닥글 개체 틀 1"/>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3" name="슬라이드 번호 개체 틀 2"/>
          <p:cNvSpPr>
            <a:spLocks noGrp="1"/>
          </p:cNvSpPr>
          <p:nvPr>
            <p:ph type="sldNum" sz="quarter" idx="11"/>
          </p:nvPr>
        </p:nvSpPr>
        <p:spPr/>
        <p:txBody>
          <a:bodyPr/>
          <a:lstStyle/>
          <a:p>
            <a:fld id="{C5458EEB-01AA-4159-A2EC-7BE6DCB1FF19}" type="slidenum">
              <a:rPr lang="en-US" altLang="ko-KR" smtClean="0"/>
              <a:pPr/>
              <a:t>17</a:t>
            </a:fld>
            <a:endParaRPr lang="en-US" altLang="ko-K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DD1EC72C-E98C-45A4-9497-2AD2CB6835B5}" type="slidenum">
              <a:rPr lang="en-US" altLang="ko-KR"/>
              <a:pPr/>
              <a:t>18</a:t>
            </a:fld>
            <a:endParaRPr lang="en-US" altLang="ko-KR"/>
          </a:p>
        </p:txBody>
      </p:sp>
      <p:sp>
        <p:nvSpPr>
          <p:cNvPr id="595970"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95971" name="Rectangle 3"/>
          <p:cNvSpPr>
            <a:spLocks noChangeArrowheads="1"/>
          </p:cNvSpPr>
          <p:nvPr/>
        </p:nvSpPr>
        <p:spPr bwMode="auto">
          <a:xfrm>
            <a:off x="228600" y="5791200"/>
            <a:ext cx="503555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4-6</a:t>
            </a:r>
            <a:r>
              <a:rPr lang="en-US" altLang="ko-KR" sz="2000">
                <a:ea typeface="굴림" charset="-127"/>
              </a:rPr>
              <a:t>  </a:t>
            </a:r>
            <a:r>
              <a:rPr lang="en-US" altLang="ko-KR" sz="2000" i="1">
                <a:ea typeface="굴림" charset="-127"/>
              </a:rPr>
              <a:t>void</a:t>
            </a:r>
            <a:r>
              <a:rPr lang="en-US" altLang="ko-KR" sz="2000">
                <a:ea typeface="굴림" charset="-127"/>
              </a:rPr>
              <a:t> Function with Parameters</a:t>
            </a:r>
          </a:p>
        </p:txBody>
      </p:sp>
      <p:grpSp>
        <p:nvGrpSpPr>
          <p:cNvPr id="595972" name="Group 4"/>
          <p:cNvGrpSpPr>
            <a:grpSpLocks/>
          </p:cNvGrpSpPr>
          <p:nvPr/>
        </p:nvGrpSpPr>
        <p:grpSpPr bwMode="auto">
          <a:xfrm>
            <a:off x="228600" y="252413"/>
            <a:ext cx="8610600" cy="5995987"/>
            <a:chOff x="336" y="159"/>
            <a:chExt cx="5232" cy="3777"/>
          </a:xfrm>
        </p:grpSpPr>
        <p:sp>
          <p:nvSpPr>
            <p:cNvPr id="595973"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95974"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95975"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95977" name="Picture 9"/>
          <p:cNvPicPr>
            <a:picLocks noChangeAspect="1" noChangeArrowheads="1"/>
          </p:cNvPicPr>
          <p:nvPr/>
        </p:nvPicPr>
        <p:blipFill>
          <a:blip r:embed="rId3" cstate="print"/>
          <a:srcRect/>
          <a:stretch>
            <a:fillRect/>
          </a:stretch>
        </p:blipFill>
        <p:spPr bwMode="auto">
          <a:xfrm>
            <a:off x="304800" y="533400"/>
            <a:ext cx="8401050" cy="515461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E9A8EC52-E0C1-42FF-A391-FA1C23B470DE}" type="slidenum">
              <a:rPr lang="en-US" altLang="ko-KR"/>
              <a:pPr/>
              <a:t>19</a:t>
            </a:fld>
            <a:endParaRPr lang="en-US" altLang="ko-KR"/>
          </a:p>
        </p:txBody>
      </p:sp>
      <p:sp>
        <p:nvSpPr>
          <p:cNvPr id="596994"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4-2</a:t>
            </a:r>
          </a:p>
        </p:txBody>
      </p:sp>
      <p:sp>
        <p:nvSpPr>
          <p:cNvPr id="596995" name="Text Box 3"/>
          <p:cNvSpPr txBox="1">
            <a:spLocks noChangeArrowheads="1"/>
          </p:cNvSpPr>
          <p:nvPr/>
        </p:nvSpPr>
        <p:spPr bwMode="auto">
          <a:xfrm>
            <a:off x="2268538" y="152400"/>
            <a:ext cx="3609975" cy="396875"/>
          </a:xfrm>
          <a:prstGeom prst="rect">
            <a:avLst/>
          </a:prstGeom>
          <a:noFill/>
          <a:ln w="76200" algn="ctr">
            <a:noFill/>
            <a:miter lim="800000"/>
            <a:headEnd/>
            <a:tailEnd/>
          </a:ln>
          <a:effectLst/>
        </p:spPr>
        <p:txBody>
          <a:bodyPr wrap="none">
            <a:spAutoFit/>
          </a:bodyPr>
          <a:lstStyle/>
          <a:p>
            <a:pPr algn="ctr"/>
            <a:r>
              <a:rPr lang="en-US" altLang="ko-KR" sz="2000" i="1">
                <a:ea typeface="굴림" charset="-127"/>
              </a:rPr>
              <a:t>void</a:t>
            </a:r>
            <a:r>
              <a:rPr lang="en-US" altLang="ko-KR" sz="2000">
                <a:ea typeface="굴림" charset="-127"/>
              </a:rPr>
              <a:t> Function with a Parameter</a:t>
            </a:r>
          </a:p>
        </p:txBody>
      </p:sp>
      <p:pic>
        <p:nvPicPr>
          <p:cNvPr id="596999" name="Picture 7"/>
          <p:cNvPicPr>
            <a:picLocks noChangeAspect="1" noChangeArrowheads="1"/>
          </p:cNvPicPr>
          <p:nvPr/>
        </p:nvPicPr>
        <p:blipFill>
          <a:blip r:embed="rId3" cstate="print"/>
          <a:srcRect/>
          <a:stretch>
            <a:fillRect/>
          </a:stretch>
        </p:blipFill>
        <p:spPr bwMode="auto">
          <a:xfrm>
            <a:off x="304800" y="544513"/>
            <a:ext cx="8345488" cy="578008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E533BF54-AC15-4741-B617-D297DF30DFF4}" type="slidenum">
              <a:rPr lang="en-US" altLang="ko-KR"/>
              <a:pPr/>
              <a:t>2</a:t>
            </a:fld>
            <a:endParaRPr lang="en-US" altLang="ko-KR"/>
          </a:p>
        </p:txBody>
      </p:sp>
      <p:sp>
        <p:nvSpPr>
          <p:cNvPr id="50995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09955" name="Rectangle 3"/>
          <p:cNvSpPr>
            <a:spLocks noChangeArrowheads="1"/>
          </p:cNvSpPr>
          <p:nvPr/>
        </p:nvSpPr>
        <p:spPr bwMode="auto">
          <a:xfrm>
            <a:off x="152400" y="5791200"/>
            <a:ext cx="327501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4-1</a:t>
            </a:r>
            <a:r>
              <a:rPr lang="en-US" altLang="ko-KR" sz="2000">
                <a:ea typeface="굴림" charset="-127"/>
              </a:rPr>
              <a:t>  Derived Types</a:t>
            </a:r>
          </a:p>
        </p:txBody>
      </p:sp>
      <p:grpSp>
        <p:nvGrpSpPr>
          <p:cNvPr id="509956" name="Group 4"/>
          <p:cNvGrpSpPr>
            <a:grpSpLocks/>
          </p:cNvGrpSpPr>
          <p:nvPr/>
        </p:nvGrpSpPr>
        <p:grpSpPr bwMode="auto">
          <a:xfrm>
            <a:off x="228600" y="252413"/>
            <a:ext cx="8610600" cy="5995987"/>
            <a:chOff x="336" y="159"/>
            <a:chExt cx="5232" cy="3777"/>
          </a:xfrm>
        </p:grpSpPr>
        <p:sp>
          <p:nvSpPr>
            <p:cNvPr id="50995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0995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0995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09962" name="Picture 10"/>
          <p:cNvPicPr>
            <a:picLocks noChangeAspect="1" noChangeArrowheads="1"/>
          </p:cNvPicPr>
          <p:nvPr/>
        </p:nvPicPr>
        <p:blipFill>
          <a:blip r:embed="rId3" cstate="print"/>
          <a:srcRect/>
          <a:stretch>
            <a:fillRect/>
          </a:stretch>
        </p:blipFill>
        <p:spPr bwMode="auto">
          <a:xfrm>
            <a:off x="304800" y="2438400"/>
            <a:ext cx="8335963" cy="206216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C8989303-5658-4F36-A1CF-71E3328B523E}" type="slidenum">
              <a:rPr lang="en-US" altLang="ko-KR"/>
              <a:pPr/>
              <a:t>20</a:t>
            </a:fld>
            <a:endParaRPr lang="en-US" altLang="ko-KR"/>
          </a:p>
        </p:txBody>
      </p:sp>
      <p:sp>
        <p:nvSpPr>
          <p:cNvPr id="671746"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4-2</a:t>
            </a:r>
          </a:p>
        </p:txBody>
      </p:sp>
      <p:sp>
        <p:nvSpPr>
          <p:cNvPr id="671747" name="Text Box 3"/>
          <p:cNvSpPr txBox="1">
            <a:spLocks noChangeArrowheads="1"/>
          </p:cNvSpPr>
          <p:nvPr/>
        </p:nvSpPr>
        <p:spPr bwMode="auto">
          <a:xfrm>
            <a:off x="2268538" y="152400"/>
            <a:ext cx="3609975" cy="396875"/>
          </a:xfrm>
          <a:prstGeom prst="rect">
            <a:avLst/>
          </a:prstGeom>
          <a:noFill/>
          <a:ln w="76200" algn="ctr">
            <a:noFill/>
            <a:miter lim="800000"/>
            <a:headEnd/>
            <a:tailEnd/>
          </a:ln>
          <a:effectLst/>
        </p:spPr>
        <p:txBody>
          <a:bodyPr wrap="none">
            <a:spAutoFit/>
          </a:bodyPr>
          <a:lstStyle/>
          <a:p>
            <a:pPr algn="ctr"/>
            <a:r>
              <a:rPr lang="en-US" altLang="ko-KR" sz="2000" i="1">
                <a:ea typeface="굴림" charset="-127"/>
              </a:rPr>
              <a:t>void</a:t>
            </a:r>
            <a:r>
              <a:rPr lang="en-US" altLang="ko-KR" sz="2000">
                <a:ea typeface="굴림" charset="-127"/>
              </a:rPr>
              <a:t> Function with a Parameter</a:t>
            </a:r>
          </a:p>
        </p:txBody>
      </p:sp>
      <p:pic>
        <p:nvPicPr>
          <p:cNvPr id="671750" name="Picture 6"/>
          <p:cNvPicPr>
            <a:picLocks noChangeAspect="1" noChangeArrowheads="1"/>
          </p:cNvPicPr>
          <p:nvPr/>
        </p:nvPicPr>
        <p:blipFill>
          <a:blip r:embed="rId3" cstate="print"/>
          <a:srcRect/>
          <a:stretch>
            <a:fillRect/>
          </a:stretch>
        </p:blipFill>
        <p:spPr bwMode="auto">
          <a:xfrm>
            <a:off x="265113" y="671513"/>
            <a:ext cx="8345487" cy="700087"/>
          </a:xfrm>
          <a:prstGeom prst="rect">
            <a:avLst/>
          </a:prstGeom>
          <a:noFill/>
          <a:ln w="76200" algn="ctr">
            <a:noFill/>
            <a:miter lim="800000"/>
            <a:headEnd/>
            <a:tailEnd/>
          </a:ln>
          <a:effectLst/>
        </p:spPr>
      </p:pic>
      <p:pic>
        <p:nvPicPr>
          <p:cNvPr id="671751" name="Picture 7"/>
          <p:cNvPicPr>
            <a:picLocks noChangeAspect="1" noChangeArrowheads="1"/>
          </p:cNvPicPr>
          <p:nvPr/>
        </p:nvPicPr>
        <p:blipFill>
          <a:blip r:embed="rId4" cstate="print"/>
          <a:srcRect/>
          <a:stretch>
            <a:fillRect/>
          </a:stretch>
        </p:blipFill>
        <p:spPr bwMode="auto">
          <a:xfrm>
            <a:off x="311150" y="1371600"/>
            <a:ext cx="8255000" cy="498316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88B31E4A-8651-4836-84E1-D0BC7853A144}" type="slidenum">
              <a:rPr lang="en-US" altLang="ko-KR"/>
              <a:pPr/>
              <a:t>21</a:t>
            </a:fld>
            <a:endParaRPr lang="en-US" altLang="ko-KR"/>
          </a:p>
        </p:txBody>
      </p:sp>
      <p:sp>
        <p:nvSpPr>
          <p:cNvPr id="672770"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4-2</a:t>
            </a:r>
          </a:p>
        </p:txBody>
      </p:sp>
      <p:sp>
        <p:nvSpPr>
          <p:cNvPr id="672771" name="Text Box 3"/>
          <p:cNvSpPr txBox="1">
            <a:spLocks noChangeArrowheads="1"/>
          </p:cNvSpPr>
          <p:nvPr/>
        </p:nvSpPr>
        <p:spPr bwMode="auto">
          <a:xfrm>
            <a:off x="2268538" y="152400"/>
            <a:ext cx="3609975" cy="396875"/>
          </a:xfrm>
          <a:prstGeom prst="rect">
            <a:avLst/>
          </a:prstGeom>
          <a:noFill/>
          <a:ln w="76200" algn="ctr">
            <a:noFill/>
            <a:miter lim="800000"/>
            <a:headEnd/>
            <a:tailEnd/>
          </a:ln>
          <a:effectLst/>
        </p:spPr>
        <p:txBody>
          <a:bodyPr wrap="none">
            <a:spAutoFit/>
          </a:bodyPr>
          <a:lstStyle/>
          <a:p>
            <a:pPr algn="ctr"/>
            <a:r>
              <a:rPr lang="en-US" altLang="ko-KR" sz="2000" i="1">
                <a:ea typeface="굴림" charset="-127"/>
              </a:rPr>
              <a:t>void</a:t>
            </a:r>
            <a:r>
              <a:rPr lang="en-US" altLang="ko-KR" sz="2000">
                <a:ea typeface="굴림" charset="-127"/>
              </a:rPr>
              <a:t> Function with a Parameter</a:t>
            </a:r>
          </a:p>
        </p:txBody>
      </p:sp>
      <p:pic>
        <p:nvPicPr>
          <p:cNvPr id="672773" name="Picture 5"/>
          <p:cNvPicPr>
            <a:picLocks noChangeAspect="1" noChangeArrowheads="1"/>
          </p:cNvPicPr>
          <p:nvPr/>
        </p:nvPicPr>
        <p:blipFill>
          <a:blip r:embed="rId3" cstate="print"/>
          <a:srcRect/>
          <a:stretch>
            <a:fillRect/>
          </a:stretch>
        </p:blipFill>
        <p:spPr bwMode="auto">
          <a:xfrm>
            <a:off x="166688" y="609600"/>
            <a:ext cx="8291512" cy="1131888"/>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2C18E640-7268-481B-93A9-DBF78BFAA60E}" type="slidenum">
              <a:rPr lang="en-US" altLang="ko-KR"/>
              <a:pPr/>
              <a:t>22</a:t>
            </a:fld>
            <a:endParaRPr lang="en-US" altLang="ko-KR"/>
          </a:p>
        </p:txBody>
      </p:sp>
      <p:sp>
        <p:nvSpPr>
          <p:cNvPr id="59801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98019" name="Rectangle 3"/>
          <p:cNvSpPr>
            <a:spLocks noChangeArrowheads="1"/>
          </p:cNvSpPr>
          <p:nvPr/>
        </p:nvSpPr>
        <p:spPr bwMode="auto">
          <a:xfrm>
            <a:off x="152400" y="5791200"/>
            <a:ext cx="595312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4-7</a:t>
            </a:r>
            <a:r>
              <a:rPr lang="en-US" altLang="ko-KR" sz="2000">
                <a:ea typeface="굴림" charset="-127"/>
              </a:rPr>
              <a:t>  Non-void Function without Parameters</a:t>
            </a:r>
          </a:p>
        </p:txBody>
      </p:sp>
      <p:grpSp>
        <p:nvGrpSpPr>
          <p:cNvPr id="598020" name="Group 4"/>
          <p:cNvGrpSpPr>
            <a:grpSpLocks/>
          </p:cNvGrpSpPr>
          <p:nvPr/>
        </p:nvGrpSpPr>
        <p:grpSpPr bwMode="auto">
          <a:xfrm>
            <a:off x="228600" y="252413"/>
            <a:ext cx="8610600" cy="5995987"/>
            <a:chOff x="336" y="159"/>
            <a:chExt cx="5232" cy="3777"/>
          </a:xfrm>
        </p:grpSpPr>
        <p:sp>
          <p:nvSpPr>
            <p:cNvPr id="59802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9802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9802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98025" name="Picture 9"/>
          <p:cNvPicPr>
            <a:picLocks noChangeAspect="1" noChangeArrowheads="1"/>
          </p:cNvPicPr>
          <p:nvPr/>
        </p:nvPicPr>
        <p:blipFill>
          <a:blip r:embed="rId3" cstate="print"/>
          <a:srcRect/>
          <a:stretch>
            <a:fillRect/>
          </a:stretch>
        </p:blipFill>
        <p:spPr bwMode="auto">
          <a:xfrm>
            <a:off x="155575" y="1608138"/>
            <a:ext cx="8683625" cy="334486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fontScale="90000"/>
          </a:bodyPr>
          <a:lstStyle/>
          <a:p>
            <a:r>
              <a:rPr lang="en-US" altLang="ko-KR" dirty="0" smtClean="0"/>
              <a:t>Non-void Functions w/ Parameters</a:t>
            </a:r>
            <a:endParaRPr lang="ko-KR" altLang="en-US" dirty="0"/>
          </a:p>
        </p:txBody>
      </p:sp>
      <p:sp>
        <p:nvSpPr>
          <p:cNvPr id="5" name="내용 개체 틀 4"/>
          <p:cNvSpPr>
            <a:spLocks noGrp="1"/>
          </p:cNvSpPr>
          <p:nvPr>
            <p:ph idx="1"/>
          </p:nvPr>
        </p:nvSpPr>
        <p:spPr/>
        <p:txBody>
          <a:bodyPr/>
          <a:lstStyle/>
          <a:p>
            <a:pPr>
              <a:buNone/>
            </a:pPr>
            <a:r>
              <a:rPr lang="en-US" altLang="ko-KR" dirty="0" smtClean="0"/>
              <a:t>b = </a:t>
            </a:r>
            <a:r>
              <a:rPr lang="en-US" altLang="ko-KR" dirty="0" err="1" smtClean="0"/>
              <a:t>sqr</a:t>
            </a:r>
            <a:r>
              <a:rPr lang="en-US" altLang="ko-KR" dirty="0" smtClean="0"/>
              <a:t> (a);</a:t>
            </a:r>
          </a:p>
          <a:p>
            <a:pPr>
              <a:buNone/>
            </a:pPr>
            <a:endParaRPr lang="en-US" altLang="ko-KR" dirty="0" smtClean="0"/>
          </a:p>
          <a:p>
            <a:pPr>
              <a:buNone/>
            </a:pPr>
            <a:r>
              <a:rPr lang="en-US" altLang="ko-KR" dirty="0" err="1" smtClean="0"/>
              <a:t>sqr</a:t>
            </a:r>
            <a:r>
              <a:rPr lang="en-US" altLang="ko-KR" dirty="0" smtClean="0"/>
              <a:t> (a);</a:t>
            </a:r>
            <a:endParaRPr lang="ko-KR" altLang="en-US" dirty="0"/>
          </a:p>
        </p:txBody>
      </p:sp>
      <p:sp>
        <p:nvSpPr>
          <p:cNvPr id="2" name="바닥글 개체 틀 1"/>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3" name="슬라이드 번호 개체 틀 2"/>
          <p:cNvSpPr>
            <a:spLocks noGrp="1"/>
          </p:cNvSpPr>
          <p:nvPr>
            <p:ph type="sldNum" sz="quarter" idx="11"/>
          </p:nvPr>
        </p:nvSpPr>
        <p:spPr/>
        <p:txBody>
          <a:bodyPr/>
          <a:lstStyle/>
          <a:p>
            <a:fld id="{C5458EEB-01AA-4159-A2EC-7BE6DCB1FF19}" type="slidenum">
              <a:rPr lang="en-US" altLang="ko-KR" smtClean="0"/>
              <a:pPr/>
              <a:t>23</a:t>
            </a:fld>
            <a:endParaRPr lang="en-US" altLang="ko-K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0FAE673A-3692-4998-A86A-4881A054E5EE}" type="slidenum">
              <a:rPr lang="en-US" altLang="ko-KR"/>
              <a:pPr/>
              <a:t>24</a:t>
            </a:fld>
            <a:endParaRPr lang="en-US" altLang="ko-KR"/>
          </a:p>
        </p:txBody>
      </p:sp>
      <p:sp>
        <p:nvSpPr>
          <p:cNvPr id="599042"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99043" name="Rectangle 3"/>
          <p:cNvSpPr>
            <a:spLocks noChangeArrowheads="1"/>
          </p:cNvSpPr>
          <p:nvPr/>
        </p:nvSpPr>
        <p:spPr bwMode="auto">
          <a:xfrm>
            <a:off x="152400" y="5791200"/>
            <a:ext cx="613092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4-8</a:t>
            </a:r>
            <a:r>
              <a:rPr lang="en-US" altLang="ko-KR" sz="2000">
                <a:ea typeface="굴림" charset="-127"/>
              </a:rPr>
              <a:t>  Calling a Function That Returns a Value</a:t>
            </a:r>
          </a:p>
        </p:txBody>
      </p:sp>
      <p:grpSp>
        <p:nvGrpSpPr>
          <p:cNvPr id="599044" name="Group 4"/>
          <p:cNvGrpSpPr>
            <a:grpSpLocks/>
          </p:cNvGrpSpPr>
          <p:nvPr/>
        </p:nvGrpSpPr>
        <p:grpSpPr bwMode="auto">
          <a:xfrm>
            <a:off x="228600" y="252413"/>
            <a:ext cx="8610600" cy="5995987"/>
            <a:chOff x="336" y="159"/>
            <a:chExt cx="5232" cy="3777"/>
          </a:xfrm>
        </p:grpSpPr>
        <p:sp>
          <p:nvSpPr>
            <p:cNvPr id="599045"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99046"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99047"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99049" name="Picture 9"/>
          <p:cNvPicPr>
            <a:picLocks noChangeAspect="1" noChangeArrowheads="1"/>
          </p:cNvPicPr>
          <p:nvPr/>
        </p:nvPicPr>
        <p:blipFill>
          <a:blip r:embed="rId3" cstate="print"/>
          <a:srcRect/>
          <a:stretch>
            <a:fillRect/>
          </a:stretch>
        </p:blipFill>
        <p:spPr bwMode="auto">
          <a:xfrm>
            <a:off x="914400" y="990600"/>
            <a:ext cx="7550150" cy="44767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235721E4-7985-41EA-A45E-7A55E22D8755}" type="slidenum">
              <a:rPr lang="en-US" altLang="ko-KR"/>
              <a:pPr/>
              <a:t>25</a:t>
            </a:fld>
            <a:endParaRPr lang="en-US" altLang="ko-KR"/>
          </a:p>
        </p:txBody>
      </p:sp>
      <p:sp>
        <p:nvSpPr>
          <p:cNvPr id="600066"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4-3</a:t>
            </a:r>
          </a:p>
        </p:txBody>
      </p:sp>
      <p:sp>
        <p:nvSpPr>
          <p:cNvPr id="600067" name="Text Box 3"/>
          <p:cNvSpPr txBox="1">
            <a:spLocks noChangeArrowheads="1"/>
          </p:cNvSpPr>
          <p:nvPr/>
        </p:nvSpPr>
        <p:spPr bwMode="auto">
          <a:xfrm>
            <a:off x="2401888" y="152400"/>
            <a:ext cx="3465512"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Read a Number and Square It</a:t>
            </a:r>
          </a:p>
        </p:txBody>
      </p:sp>
      <p:pic>
        <p:nvPicPr>
          <p:cNvPr id="600069" name="Picture 5"/>
          <p:cNvPicPr>
            <a:picLocks noChangeAspect="1" noChangeArrowheads="1"/>
          </p:cNvPicPr>
          <p:nvPr/>
        </p:nvPicPr>
        <p:blipFill>
          <a:blip r:embed="rId3" cstate="print"/>
          <a:srcRect/>
          <a:stretch>
            <a:fillRect/>
          </a:stretch>
        </p:blipFill>
        <p:spPr bwMode="auto">
          <a:xfrm>
            <a:off x="215900" y="709613"/>
            <a:ext cx="8318500" cy="515778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96B7FFF1-6129-44CF-918B-5E7F0709DF8C}" type="slidenum">
              <a:rPr lang="en-US" altLang="ko-KR"/>
              <a:pPr/>
              <a:t>26</a:t>
            </a:fld>
            <a:endParaRPr lang="en-US" altLang="ko-KR"/>
          </a:p>
        </p:txBody>
      </p:sp>
      <p:sp>
        <p:nvSpPr>
          <p:cNvPr id="673794"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4-3</a:t>
            </a:r>
          </a:p>
        </p:txBody>
      </p:sp>
      <p:sp>
        <p:nvSpPr>
          <p:cNvPr id="673795" name="Text Box 3"/>
          <p:cNvSpPr txBox="1">
            <a:spLocks noChangeArrowheads="1"/>
          </p:cNvSpPr>
          <p:nvPr/>
        </p:nvSpPr>
        <p:spPr bwMode="auto">
          <a:xfrm>
            <a:off x="2401888" y="152400"/>
            <a:ext cx="3465512"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Read a Number and Square It</a:t>
            </a:r>
          </a:p>
        </p:txBody>
      </p:sp>
      <p:pic>
        <p:nvPicPr>
          <p:cNvPr id="673798" name="Picture 6"/>
          <p:cNvPicPr>
            <a:picLocks noChangeAspect="1" noChangeArrowheads="1"/>
          </p:cNvPicPr>
          <p:nvPr/>
        </p:nvPicPr>
        <p:blipFill>
          <a:blip r:embed="rId3" cstate="print"/>
          <a:srcRect/>
          <a:stretch>
            <a:fillRect/>
          </a:stretch>
        </p:blipFill>
        <p:spPr bwMode="auto">
          <a:xfrm>
            <a:off x="352425" y="4800600"/>
            <a:ext cx="8410575" cy="1333500"/>
          </a:xfrm>
          <a:prstGeom prst="rect">
            <a:avLst/>
          </a:prstGeom>
          <a:noFill/>
          <a:ln w="76200" algn="ctr">
            <a:noFill/>
            <a:miter lim="800000"/>
            <a:headEnd/>
            <a:tailEnd/>
          </a:ln>
          <a:effectLst/>
        </p:spPr>
      </p:pic>
      <p:pic>
        <p:nvPicPr>
          <p:cNvPr id="673797" name="Picture 5"/>
          <p:cNvPicPr>
            <a:picLocks noChangeAspect="1" noChangeArrowheads="1"/>
          </p:cNvPicPr>
          <p:nvPr/>
        </p:nvPicPr>
        <p:blipFill>
          <a:blip r:embed="rId4" cstate="print"/>
          <a:srcRect/>
          <a:stretch>
            <a:fillRect/>
          </a:stretch>
        </p:blipFill>
        <p:spPr bwMode="auto">
          <a:xfrm>
            <a:off x="398463" y="609600"/>
            <a:ext cx="8318500" cy="428466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76185272-322E-4EAC-BD47-FEE0D9F67860}" type="slidenum">
              <a:rPr lang="en-US" altLang="ko-KR"/>
              <a:pPr/>
              <a:t>27</a:t>
            </a:fld>
            <a:endParaRPr lang="en-US" altLang="ko-KR"/>
          </a:p>
        </p:txBody>
      </p:sp>
      <p:sp>
        <p:nvSpPr>
          <p:cNvPr id="674818"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4-3</a:t>
            </a:r>
          </a:p>
        </p:txBody>
      </p:sp>
      <p:sp>
        <p:nvSpPr>
          <p:cNvPr id="674819" name="Text Box 3"/>
          <p:cNvSpPr txBox="1">
            <a:spLocks noChangeArrowheads="1"/>
          </p:cNvSpPr>
          <p:nvPr/>
        </p:nvSpPr>
        <p:spPr bwMode="auto">
          <a:xfrm>
            <a:off x="2401888" y="152400"/>
            <a:ext cx="3465512"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Read a Number and Square It</a:t>
            </a:r>
          </a:p>
        </p:txBody>
      </p:sp>
      <p:pic>
        <p:nvPicPr>
          <p:cNvPr id="674821" name="Picture 5"/>
          <p:cNvPicPr>
            <a:picLocks noChangeAspect="1" noChangeArrowheads="1"/>
          </p:cNvPicPr>
          <p:nvPr/>
        </p:nvPicPr>
        <p:blipFill>
          <a:blip r:embed="rId3" cstate="print"/>
          <a:srcRect/>
          <a:stretch>
            <a:fillRect/>
          </a:stretch>
        </p:blipFill>
        <p:spPr bwMode="auto">
          <a:xfrm>
            <a:off x="292100" y="609600"/>
            <a:ext cx="8318500" cy="57912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933CD52C-EE39-4FCB-9CE1-7E96F1D0F415}" type="slidenum">
              <a:rPr lang="en-US" altLang="ko-KR"/>
              <a:pPr/>
              <a:t>28</a:t>
            </a:fld>
            <a:endParaRPr lang="en-US" altLang="ko-KR"/>
          </a:p>
        </p:txBody>
      </p:sp>
      <p:sp>
        <p:nvSpPr>
          <p:cNvPr id="675842"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4-3</a:t>
            </a:r>
          </a:p>
        </p:txBody>
      </p:sp>
      <p:sp>
        <p:nvSpPr>
          <p:cNvPr id="675843" name="Text Box 3"/>
          <p:cNvSpPr txBox="1">
            <a:spLocks noChangeArrowheads="1"/>
          </p:cNvSpPr>
          <p:nvPr/>
        </p:nvSpPr>
        <p:spPr bwMode="auto">
          <a:xfrm>
            <a:off x="2401888" y="152400"/>
            <a:ext cx="3465512"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Read a Number and Square It</a:t>
            </a:r>
          </a:p>
        </p:txBody>
      </p:sp>
      <p:pic>
        <p:nvPicPr>
          <p:cNvPr id="675845" name="Picture 5"/>
          <p:cNvPicPr>
            <a:picLocks noChangeAspect="1" noChangeArrowheads="1"/>
          </p:cNvPicPr>
          <p:nvPr/>
        </p:nvPicPr>
        <p:blipFill>
          <a:blip r:embed="rId3" cstate="print"/>
          <a:srcRect/>
          <a:stretch>
            <a:fillRect/>
          </a:stretch>
        </p:blipFill>
        <p:spPr bwMode="auto">
          <a:xfrm>
            <a:off x="265113" y="685800"/>
            <a:ext cx="8345487" cy="4872038"/>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7A69FDBC-8DA0-4800-84C2-DF0D6C9A460D}" type="slidenum">
              <a:rPr lang="en-US" altLang="ko-KR"/>
              <a:pPr/>
              <a:t>29</a:t>
            </a:fld>
            <a:endParaRPr lang="en-US" altLang="ko-KR"/>
          </a:p>
        </p:txBody>
      </p:sp>
      <p:sp>
        <p:nvSpPr>
          <p:cNvPr id="601090"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01091" name="Rectangle 3"/>
          <p:cNvSpPr>
            <a:spLocks noChangeArrowheads="1"/>
          </p:cNvSpPr>
          <p:nvPr/>
        </p:nvSpPr>
        <p:spPr bwMode="auto">
          <a:xfrm>
            <a:off x="152400" y="5791200"/>
            <a:ext cx="382270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4-9</a:t>
            </a:r>
            <a:r>
              <a:rPr lang="en-US" altLang="ko-KR" sz="2000">
                <a:ea typeface="굴림" charset="-127"/>
              </a:rPr>
              <a:t>  Function Definition</a:t>
            </a:r>
          </a:p>
        </p:txBody>
      </p:sp>
      <p:grpSp>
        <p:nvGrpSpPr>
          <p:cNvPr id="601092" name="Group 4"/>
          <p:cNvGrpSpPr>
            <a:grpSpLocks/>
          </p:cNvGrpSpPr>
          <p:nvPr/>
        </p:nvGrpSpPr>
        <p:grpSpPr bwMode="auto">
          <a:xfrm>
            <a:off x="228600" y="252413"/>
            <a:ext cx="8610600" cy="5995987"/>
            <a:chOff x="336" y="159"/>
            <a:chExt cx="5232" cy="3777"/>
          </a:xfrm>
        </p:grpSpPr>
        <p:sp>
          <p:nvSpPr>
            <p:cNvPr id="601093"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01094"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01095"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01098" name="Picture 10"/>
          <p:cNvPicPr>
            <a:picLocks noChangeAspect="1" noChangeArrowheads="1"/>
          </p:cNvPicPr>
          <p:nvPr/>
        </p:nvPicPr>
        <p:blipFill>
          <a:blip r:embed="rId3" cstate="print"/>
          <a:srcRect/>
          <a:stretch>
            <a:fillRect/>
          </a:stretch>
        </p:blipFill>
        <p:spPr bwMode="auto">
          <a:xfrm>
            <a:off x="246063" y="1531938"/>
            <a:ext cx="8593137" cy="364966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A61D2B43-2DA6-4322-93D1-601AD11E49AE}" type="slidenum">
              <a:rPr lang="en-US" altLang="ko-KR"/>
              <a:pPr/>
              <a:t>3</a:t>
            </a:fld>
            <a:endParaRPr lang="en-US" altLang="ko-KR"/>
          </a:p>
        </p:txBody>
      </p:sp>
      <p:sp>
        <p:nvSpPr>
          <p:cNvPr id="501762"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501763" name="Text Box 3"/>
          <p:cNvSpPr txBox="1">
            <a:spLocks noChangeArrowheads="1"/>
          </p:cNvSpPr>
          <p:nvPr/>
        </p:nvSpPr>
        <p:spPr bwMode="auto">
          <a:xfrm>
            <a:off x="228600" y="0"/>
            <a:ext cx="6646863" cy="13112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4-1   Designing Structured </a:t>
            </a:r>
            <a:br>
              <a:rPr lang="en-US" altLang="ko-KR" sz="4000">
                <a:latin typeface="Arial" charset="0"/>
                <a:ea typeface="굴림" charset="-127"/>
              </a:rPr>
            </a:br>
            <a:r>
              <a:rPr lang="en-US" altLang="ko-KR" sz="4000">
                <a:latin typeface="Arial" charset="0"/>
                <a:ea typeface="굴림" charset="-127"/>
              </a:rPr>
              <a:t>        Programs</a:t>
            </a:r>
          </a:p>
        </p:txBody>
      </p:sp>
      <p:sp>
        <p:nvSpPr>
          <p:cNvPr id="501764"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501772" name="Rectangle 12"/>
          <p:cNvSpPr>
            <a:spLocks noChangeArrowheads="1"/>
          </p:cNvSpPr>
          <p:nvPr/>
        </p:nvSpPr>
        <p:spPr bwMode="auto">
          <a:xfrm>
            <a:off x="304800" y="1747838"/>
            <a:ext cx="8229600" cy="4362450"/>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The programs we have presented so far have been very simple. They solved problems that could be understood without too much effort. </a:t>
            </a:r>
          </a:p>
          <a:p>
            <a:pPr algn="just" eaLnBrk="1" hangingPunct="1"/>
            <a:endParaRPr lang="en-US" altLang="ko-KR" sz="2800" i="1" dirty="0">
              <a:effectLst>
                <a:outerShdw blurRad="38100" dist="38100" dir="2700000" algn="tl">
                  <a:srgbClr val="C0C0C0"/>
                </a:outerShdw>
              </a:effectLst>
              <a:ea typeface="굴림" charset="-127"/>
            </a:endParaRPr>
          </a:p>
          <a:p>
            <a:pPr algn="l" eaLnBrk="1" hangingPunct="1"/>
            <a:r>
              <a:rPr lang="en-US" altLang="ko-KR" sz="2800" i="1" dirty="0">
                <a:effectLst>
                  <a:outerShdw blurRad="38100" dist="38100" dir="2700000" algn="tl">
                    <a:srgbClr val="C0C0C0"/>
                  </a:outerShdw>
                </a:effectLst>
                <a:ea typeface="굴림" charset="-127"/>
              </a:rPr>
              <a:t>The principles of top–down design and structured programming dictate that a program should be divided into a main module and its related modules. Each module should also be divided into </a:t>
            </a:r>
            <a:r>
              <a:rPr lang="en-US" altLang="ko-KR" sz="2800" i="1" dirty="0" err="1">
                <a:effectLst>
                  <a:outerShdw blurRad="38100" dist="38100" dir="2700000" algn="tl">
                    <a:srgbClr val="C0C0C0"/>
                  </a:outerShdw>
                </a:effectLst>
                <a:ea typeface="굴림" charset="-127"/>
              </a:rPr>
              <a:t>submodules</a:t>
            </a:r>
            <a:r>
              <a:rPr lang="en-US" altLang="ko-KR" sz="2800" i="1" dirty="0">
                <a:effectLst>
                  <a:outerShdw blurRad="38100" dist="38100" dir="2700000" algn="tl">
                    <a:srgbClr val="C0C0C0"/>
                  </a:outerShdw>
                </a:effectLst>
                <a:ea typeface="굴림" charset="-127"/>
              </a:rPr>
              <a:t> according to software engineering principles that we discuss in Section 4.8, “Software Engineering.”</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999632F5-4C90-458F-B9A2-1E558373C313}" type="slidenum">
              <a:rPr lang="en-US" altLang="ko-KR"/>
              <a:pPr/>
              <a:t>30</a:t>
            </a:fld>
            <a:endParaRPr lang="en-US" altLang="ko-KR"/>
          </a:p>
        </p:txBody>
      </p:sp>
      <p:sp>
        <p:nvSpPr>
          <p:cNvPr id="60211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02115" name="Rectangle 3"/>
          <p:cNvSpPr>
            <a:spLocks noChangeArrowheads="1"/>
          </p:cNvSpPr>
          <p:nvPr/>
        </p:nvSpPr>
        <p:spPr bwMode="auto">
          <a:xfrm>
            <a:off x="152400" y="5791200"/>
            <a:ext cx="490220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4-10</a:t>
            </a:r>
            <a:r>
              <a:rPr lang="en-US" altLang="ko-KR" sz="2000">
                <a:ea typeface="굴림" charset="-127"/>
              </a:rPr>
              <a:t>  Function Return Statements</a:t>
            </a:r>
          </a:p>
        </p:txBody>
      </p:sp>
      <p:grpSp>
        <p:nvGrpSpPr>
          <p:cNvPr id="2" name="Group 4"/>
          <p:cNvGrpSpPr>
            <a:grpSpLocks/>
          </p:cNvGrpSpPr>
          <p:nvPr/>
        </p:nvGrpSpPr>
        <p:grpSpPr bwMode="auto">
          <a:xfrm>
            <a:off x="228600" y="252413"/>
            <a:ext cx="8610600" cy="5995987"/>
            <a:chOff x="336" y="159"/>
            <a:chExt cx="5232" cy="3777"/>
          </a:xfrm>
        </p:grpSpPr>
        <p:sp>
          <p:nvSpPr>
            <p:cNvPr id="60211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0211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0211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02121" name="Picture 9"/>
          <p:cNvPicPr>
            <a:picLocks noChangeAspect="1" noChangeArrowheads="1"/>
          </p:cNvPicPr>
          <p:nvPr/>
        </p:nvPicPr>
        <p:blipFill>
          <a:blip r:embed="rId3" cstate="print"/>
          <a:srcRect/>
          <a:stretch>
            <a:fillRect/>
          </a:stretch>
        </p:blipFill>
        <p:spPr bwMode="auto">
          <a:xfrm>
            <a:off x="457200" y="1027113"/>
            <a:ext cx="8335963" cy="407828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D83A174B-0DCA-401E-B408-36A373558918}" type="slidenum">
              <a:rPr lang="en-US" altLang="ko-KR"/>
              <a:pPr/>
              <a:t>31</a:t>
            </a:fld>
            <a:endParaRPr lang="en-US" altLang="ko-KR"/>
          </a:p>
        </p:txBody>
      </p:sp>
      <p:sp>
        <p:nvSpPr>
          <p:cNvPr id="60313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03139" name="Rectangle 3"/>
          <p:cNvSpPr>
            <a:spLocks noChangeArrowheads="1"/>
          </p:cNvSpPr>
          <p:nvPr/>
        </p:nvSpPr>
        <p:spPr bwMode="auto">
          <a:xfrm>
            <a:off x="152400" y="5791200"/>
            <a:ext cx="457835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4-11</a:t>
            </a:r>
            <a:r>
              <a:rPr lang="en-US" altLang="ko-KR" sz="2000">
                <a:ea typeface="굴림" charset="-127"/>
              </a:rPr>
              <a:t>  Function Local Variables</a:t>
            </a:r>
          </a:p>
        </p:txBody>
      </p:sp>
      <p:grpSp>
        <p:nvGrpSpPr>
          <p:cNvPr id="2" name="Group 4"/>
          <p:cNvGrpSpPr>
            <a:grpSpLocks/>
          </p:cNvGrpSpPr>
          <p:nvPr/>
        </p:nvGrpSpPr>
        <p:grpSpPr bwMode="auto">
          <a:xfrm>
            <a:off x="228600" y="252413"/>
            <a:ext cx="8610600" cy="5995987"/>
            <a:chOff x="336" y="159"/>
            <a:chExt cx="5232" cy="3777"/>
          </a:xfrm>
        </p:grpSpPr>
        <p:sp>
          <p:nvSpPr>
            <p:cNvPr id="60314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0314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0314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03145" name="Picture 9"/>
          <p:cNvPicPr>
            <a:picLocks noChangeAspect="1" noChangeArrowheads="1"/>
          </p:cNvPicPr>
          <p:nvPr/>
        </p:nvPicPr>
        <p:blipFill>
          <a:blip r:embed="rId3" cstate="print"/>
          <a:srcRect/>
          <a:stretch>
            <a:fillRect/>
          </a:stretch>
        </p:blipFill>
        <p:spPr bwMode="auto">
          <a:xfrm>
            <a:off x="246063" y="819150"/>
            <a:ext cx="8593137" cy="45148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2AFE1176-AFFB-4282-AD12-233C22FDC833}" type="slidenum">
              <a:rPr lang="en-US" altLang="ko-KR"/>
              <a:pPr/>
              <a:t>32</a:t>
            </a:fld>
            <a:endParaRPr lang="en-US" altLang="ko-KR"/>
          </a:p>
        </p:txBody>
      </p:sp>
      <p:sp>
        <p:nvSpPr>
          <p:cNvPr id="604162" name="Line 2"/>
          <p:cNvSpPr>
            <a:spLocks noChangeShapeType="1"/>
          </p:cNvSpPr>
          <p:nvPr/>
        </p:nvSpPr>
        <p:spPr bwMode="auto">
          <a:xfrm>
            <a:off x="438150" y="1393825"/>
            <a:ext cx="8153400" cy="0"/>
          </a:xfrm>
          <a:prstGeom prst="line">
            <a:avLst/>
          </a:prstGeom>
          <a:noFill/>
          <a:ln w="76200">
            <a:solidFill>
              <a:srgbClr val="009900"/>
            </a:solidFill>
            <a:round/>
            <a:headEnd/>
            <a:tailEnd/>
          </a:ln>
          <a:effectLst/>
        </p:spPr>
        <p:txBody>
          <a:bodyPr/>
          <a:lstStyle/>
          <a:p>
            <a:endParaRPr lang="ko-KR" altLang="en-US"/>
          </a:p>
        </p:txBody>
      </p:sp>
      <p:sp>
        <p:nvSpPr>
          <p:cNvPr id="604163" name="Line 3"/>
          <p:cNvSpPr>
            <a:spLocks noChangeShapeType="1"/>
          </p:cNvSpPr>
          <p:nvPr/>
        </p:nvSpPr>
        <p:spPr bwMode="auto">
          <a:xfrm>
            <a:off x="439738" y="5715000"/>
            <a:ext cx="8153400" cy="0"/>
          </a:xfrm>
          <a:prstGeom prst="line">
            <a:avLst/>
          </a:prstGeom>
          <a:noFill/>
          <a:ln w="76200">
            <a:solidFill>
              <a:srgbClr val="009900"/>
            </a:solidFill>
            <a:round/>
            <a:headEnd/>
            <a:tailEnd/>
          </a:ln>
          <a:effectLst/>
        </p:spPr>
        <p:txBody>
          <a:bodyPr/>
          <a:lstStyle/>
          <a:p>
            <a:endParaRPr lang="ko-KR" altLang="en-US"/>
          </a:p>
        </p:txBody>
      </p:sp>
      <p:sp>
        <p:nvSpPr>
          <p:cNvPr id="604164" name="Rectangle 4"/>
          <p:cNvSpPr>
            <a:spLocks noChangeArrowheads="1"/>
          </p:cNvSpPr>
          <p:nvPr/>
        </p:nvSpPr>
        <p:spPr bwMode="auto">
          <a:xfrm>
            <a:off x="476250" y="1485900"/>
            <a:ext cx="8077200" cy="4108450"/>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Formal and Actual Parameters</a:t>
            </a:r>
          </a:p>
          <a:p>
            <a:pPr algn="l"/>
            <a:r>
              <a:rPr lang="en-US" altLang="ko-KR">
                <a:ea typeface="굴림" charset="-127"/>
              </a:rPr>
              <a:t>Formal parameters are variables that are declared in the header of the function definition.</a:t>
            </a:r>
            <a:br>
              <a:rPr lang="en-US" altLang="ko-KR">
                <a:ea typeface="굴림" charset="-127"/>
              </a:rPr>
            </a:br>
            <a:endParaRPr lang="en-US" altLang="ko-KR">
              <a:ea typeface="굴림" charset="-127"/>
            </a:endParaRPr>
          </a:p>
          <a:p>
            <a:pPr algn="l"/>
            <a:r>
              <a:rPr lang="en-US" altLang="ko-KR">
                <a:ea typeface="굴림" charset="-127"/>
              </a:rPr>
              <a:t>Actual parameters are the expressions in the calling statement.</a:t>
            </a:r>
            <a:br>
              <a:rPr lang="en-US" altLang="ko-KR">
                <a:ea typeface="굴림" charset="-127"/>
              </a:rPr>
            </a:br>
            <a:endParaRPr lang="en-US" altLang="ko-KR">
              <a:ea typeface="굴림" charset="-127"/>
            </a:endParaRPr>
          </a:p>
          <a:p>
            <a:pPr algn="l"/>
            <a:r>
              <a:rPr lang="en-US" altLang="ko-KR">
                <a:ea typeface="굴림" charset="-127"/>
              </a:rPr>
              <a:t>Formal and actual parameters must match exactly in type, order, and number.</a:t>
            </a:r>
            <a:br>
              <a:rPr lang="en-US" altLang="ko-KR">
                <a:ea typeface="굴림" charset="-127"/>
              </a:rPr>
            </a:br>
            <a:endParaRPr lang="en-US" altLang="ko-KR">
              <a:ea typeface="굴림" charset="-127"/>
            </a:endParaRPr>
          </a:p>
          <a:p>
            <a:pPr algn="l"/>
            <a:r>
              <a:rPr lang="en-US" altLang="ko-KR">
                <a:ea typeface="굴림" charset="-127"/>
              </a:rPr>
              <a:t>Their names, however, do not need to match.</a:t>
            </a:r>
          </a:p>
        </p:txBody>
      </p:sp>
      <p:sp>
        <p:nvSpPr>
          <p:cNvPr id="604165" name="Text Box 5"/>
          <p:cNvSpPr txBox="1">
            <a:spLocks noChangeArrowheads="1"/>
          </p:cNvSpPr>
          <p:nvPr/>
        </p:nvSpPr>
        <p:spPr bwMode="auto">
          <a:xfrm>
            <a:off x="358775" y="762000"/>
            <a:ext cx="1073150" cy="641350"/>
          </a:xfrm>
          <a:prstGeom prst="rect">
            <a:avLst/>
          </a:prstGeom>
          <a:noFill/>
          <a:ln w="76200" algn="ctr">
            <a:noFill/>
            <a:miter lim="800000"/>
            <a:headEnd/>
            <a:tailEnd/>
          </a:ln>
          <a:effectLst/>
        </p:spPr>
        <p:txBody>
          <a:bodyPr wrap="none">
            <a:spAutoFit/>
          </a:bodyPr>
          <a:lstStyle/>
          <a:p>
            <a:pPr algn="ctr"/>
            <a:r>
              <a:rPr lang="en-US" altLang="ko-KR" sz="36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2AA0D58F-D007-44D0-9709-92076D09749D}" type="slidenum">
              <a:rPr lang="en-US" altLang="ko-KR"/>
              <a:pPr/>
              <a:t>33</a:t>
            </a:fld>
            <a:endParaRPr lang="en-US" altLang="ko-KR"/>
          </a:p>
        </p:txBody>
      </p:sp>
      <p:sp>
        <p:nvSpPr>
          <p:cNvPr id="605186"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05187" name="Rectangle 3"/>
          <p:cNvSpPr>
            <a:spLocks noChangeArrowheads="1"/>
          </p:cNvSpPr>
          <p:nvPr/>
        </p:nvSpPr>
        <p:spPr bwMode="auto">
          <a:xfrm>
            <a:off x="152400" y="5791200"/>
            <a:ext cx="442277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4-12</a:t>
            </a:r>
            <a:r>
              <a:rPr lang="en-US" altLang="ko-KR" sz="2000">
                <a:ea typeface="굴림" charset="-127"/>
              </a:rPr>
              <a:t>  Parts of a Function Call</a:t>
            </a:r>
          </a:p>
        </p:txBody>
      </p:sp>
      <p:grpSp>
        <p:nvGrpSpPr>
          <p:cNvPr id="2" name="Group 4"/>
          <p:cNvGrpSpPr>
            <a:grpSpLocks/>
          </p:cNvGrpSpPr>
          <p:nvPr/>
        </p:nvGrpSpPr>
        <p:grpSpPr bwMode="auto">
          <a:xfrm>
            <a:off x="228600" y="252413"/>
            <a:ext cx="8610600" cy="5995987"/>
            <a:chOff x="336" y="159"/>
            <a:chExt cx="5232" cy="3777"/>
          </a:xfrm>
        </p:grpSpPr>
        <p:sp>
          <p:nvSpPr>
            <p:cNvPr id="605189"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05190"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05191"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05193" name="Picture 9"/>
          <p:cNvPicPr>
            <a:picLocks noChangeAspect="1" noChangeArrowheads="1"/>
          </p:cNvPicPr>
          <p:nvPr/>
        </p:nvPicPr>
        <p:blipFill>
          <a:blip r:embed="rId3" cstate="print"/>
          <a:srcRect/>
          <a:stretch>
            <a:fillRect/>
          </a:stretch>
        </p:blipFill>
        <p:spPr bwMode="auto">
          <a:xfrm>
            <a:off x="1090613" y="549275"/>
            <a:ext cx="7367587" cy="51657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81D4AD18-A6CF-430C-8EC8-002E35679EAF}" type="slidenum">
              <a:rPr lang="en-US" altLang="ko-KR"/>
              <a:pPr/>
              <a:t>34</a:t>
            </a:fld>
            <a:endParaRPr lang="en-US" altLang="ko-KR"/>
          </a:p>
        </p:txBody>
      </p:sp>
      <p:sp>
        <p:nvSpPr>
          <p:cNvPr id="606210"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06211" name="Rectangle 3"/>
          <p:cNvSpPr>
            <a:spLocks noChangeArrowheads="1"/>
          </p:cNvSpPr>
          <p:nvPr/>
        </p:nvSpPr>
        <p:spPr bwMode="auto">
          <a:xfrm>
            <a:off x="152400" y="5791200"/>
            <a:ext cx="481012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4-13</a:t>
            </a:r>
            <a:r>
              <a:rPr lang="en-US" altLang="ko-KR" sz="2000">
                <a:ea typeface="굴림" charset="-127"/>
              </a:rPr>
              <a:t>  Examples of Function Calls</a:t>
            </a:r>
          </a:p>
        </p:txBody>
      </p:sp>
      <p:grpSp>
        <p:nvGrpSpPr>
          <p:cNvPr id="2" name="Group 4"/>
          <p:cNvGrpSpPr>
            <a:grpSpLocks/>
          </p:cNvGrpSpPr>
          <p:nvPr/>
        </p:nvGrpSpPr>
        <p:grpSpPr bwMode="auto">
          <a:xfrm>
            <a:off x="228600" y="252413"/>
            <a:ext cx="8610600" cy="5995987"/>
            <a:chOff x="336" y="159"/>
            <a:chExt cx="5232" cy="3777"/>
          </a:xfrm>
        </p:grpSpPr>
        <p:sp>
          <p:nvSpPr>
            <p:cNvPr id="606213"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06214"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06215"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06218" name="Picture 10"/>
          <p:cNvPicPr>
            <a:picLocks noChangeAspect="1" noChangeArrowheads="1"/>
          </p:cNvPicPr>
          <p:nvPr/>
        </p:nvPicPr>
        <p:blipFill>
          <a:blip r:embed="rId3" cstate="print"/>
          <a:srcRect/>
          <a:stretch>
            <a:fillRect/>
          </a:stretch>
        </p:blipFill>
        <p:spPr bwMode="auto">
          <a:xfrm>
            <a:off x="192088" y="2100263"/>
            <a:ext cx="8418512" cy="255111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EFD63277-8E3A-4836-BFBA-2612317458FC}" type="slidenum">
              <a:rPr lang="en-US" altLang="ko-KR"/>
              <a:pPr/>
              <a:t>35</a:t>
            </a:fld>
            <a:endParaRPr lang="en-US" altLang="ko-KR"/>
          </a:p>
        </p:txBody>
      </p:sp>
      <p:sp>
        <p:nvSpPr>
          <p:cNvPr id="607234"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4-4</a:t>
            </a:r>
          </a:p>
        </p:txBody>
      </p:sp>
      <p:sp>
        <p:nvSpPr>
          <p:cNvPr id="607235" name="Text Box 3"/>
          <p:cNvSpPr txBox="1">
            <a:spLocks noChangeArrowheads="1"/>
          </p:cNvSpPr>
          <p:nvPr/>
        </p:nvSpPr>
        <p:spPr bwMode="auto">
          <a:xfrm>
            <a:off x="2209800" y="152400"/>
            <a:ext cx="3233738"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Print Least Significant Digit</a:t>
            </a:r>
          </a:p>
        </p:txBody>
      </p:sp>
      <p:grpSp>
        <p:nvGrpSpPr>
          <p:cNvPr id="2" name="Group 7"/>
          <p:cNvGrpSpPr>
            <a:grpSpLocks/>
          </p:cNvGrpSpPr>
          <p:nvPr/>
        </p:nvGrpSpPr>
        <p:grpSpPr bwMode="auto">
          <a:xfrm>
            <a:off x="265113" y="609600"/>
            <a:ext cx="8345487" cy="5638800"/>
            <a:chOff x="167" y="384"/>
            <a:chExt cx="5257" cy="3682"/>
          </a:xfrm>
        </p:grpSpPr>
        <p:pic>
          <p:nvPicPr>
            <p:cNvPr id="607238" name="Picture 6"/>
            <p:cNvPicPr>
              <a:picLocks noChangeAspect="1" noChangeArrowheads="1"/>
            </p:cNvPicPr>
            <p:nvPr/>
          </p:nvPicPr>
          <p:blipFill>
            <a:blip r:embed="rId3" cstate="print"/>
            <a:srcRect/>
            <a:stretch>
              <a:fillRect/>
            </a:stretch>
          </p:blipFill>
          <p:spPr bwMode="auto">
            <a:xfrm>
              <a:off x="167" y="1728"/>
              <a:ext cx="5257" cy="2338"/>
            </a:xfrm>
            <a:prstGeom prst="rect">
              <a:avLst/>
            </a:prstGeom>
            <a:noFill/>
            <a:ln w="76200" algn="ctr">
              <a:noFill/>
              <a:miter lim="800000"/>
              <a:headEnd/>
              <a:tailEnd/>
            </a:ln>
            <a:effectLst/>
          </p:spPr>
        </p:pic>
        <p:pic>
          <p:nvPicPr>
            <p:cNvPr id="607237" name="Picture 5"/>
            <p:cNvPicPr>
              <a:picLocks noChangeAspect="1" noChangeArrowheads="1"/>
            </p:cNvPicPr>
            <p:nvPr/>
          </p:nvPicPr>
          <p:blipFill>
            <a:blip r:embed="rId4" cstate="print"/>
            <a:srcRect/>
            <a:stretch>
              <a:fillRect/>
            </a:stretch>
          </p:blipFill>
          <p:spPr bwMode="auto">
            <a:xfrm>
              <a:off x="167" y="384"/>
              <a:ext cx="5257" cy="1439"/>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1FBFFA8B-CD0B-4867-B380-EFDAAF46FE6E}" type="slidenum">
              <a:rPr lang="en-US" altLang="ko-KR"/>
              <a:pPr/>
              <a:t>36</a:t>
            </a:fld>
            <a:endParaRPr lang="en-US" altLang="ko-KR"/>
          </a:p>
        </p:txBody>
      </p:sp>
      <p:sp>
        <p:nvSpPr>
          <p:cNvPr id="680962"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4-4</a:t>
            </a:r>
          </a:p>
        </p:txBody>
      </p:sp>
      <p:sp>
        <p:nvSpPr>
          <p:cNvPr id="680963" name="Text Box 3"/>
          <p:cNvSpPr txBox="1">
            <a:spLocks noChangeArrowheads="1"/>
          </p:cNvSpPr>
          <p:nvPr/>
        </p:nvSpPr>
        <p:spPr bwMode="auto">
          <a:xfrm>
            <a:off x="2209800" y="152400"/>
            <a:ext cx="3233738"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Print Least Significant Digit</a:t>
            </a:r>
          </a:p>
        </p:txBody>
      </p:sp>
      <p:pic>
        <p:nvPicPr>
          <p:cNvPr id="680968" name="Picture 8"/>
          <p:cNvPicPr>
            <a:picLocks noChangeAspect="1" noChangeArrowheads="1"/>
          </p:cNvPicPr>
          <p:nvPr/>
        </p:nvPicPr>
        <p:blipFill>
          <a:blip r:embed="rId3" cstate="print"/>
          <a:srcRect/>
          <a:stretch>
            <a:fillRect/>
          </a:stretch>
        </p:blipFill>
        <p:spPr bwMode="auto">
          <a:xfrm>
            <a:off x="368300" y="685800"/>
            <a:ext cx="8318500" cy="54768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12A87DCE-4528-4926-B52F-4639EF9B65D7}" type="slidenum">
              <a:rPr lang="en-US" altLang="ko-KR"/>
              <a:pPr/>
              <a:t>37</a:t>
            </a:fld>
            <a:endParaRPr lang="en-US" altLang="ko-KR"/>
          </a:p>
        </p:txBody>
      </p:sp>
      <p:sp>
        <p:nvSpPr>
          <p:cNvPr id="681986"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4-4</a:t>
            </a:r>
          </a:p>
        </p:txBody>
      </p:sp>
      <p:sp>
        <p:nvSpPr>
          <p:cNvPr id="681987" name="Text Box 3"/>
          <p:cNvSpPr txBox="1">
            <a:spLocks noChangeArrowheads="1"/>
          </p:cNvSpPr>
          <p:nvPr/>
        </p:nvSpPr>
        <p:spPr bwMode="auto">
          <a:xfrm>
            <a:off x="2209800" y="152400"/>
            <a:ext cx="3233738"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Print Least Significant Digit</a:t>
            </a:r>
          </a:p>
        </p:txBody>
      </p:sp>
      <p:pic>
        <p:nvPicPr>
          <p:cNvPr id="681989" name="Picture 5"/>
          <p:cNvPicPr>
            <a:picLocks noChangeAspect="1" noChangeArrowheads="1"/>
          </p:cNvPicPr>
          <p:nvPr/>
        </p:nvPicPr>
        <p:blipFill>
          <a:blip r:embed="rId3" cstate="print"/>
          <a:srcRect/>
          <a:stretch>
            <a:fillRect/>
          </a:stretch>
        </p:blipFill>
        <p:spPr bwMode="auto">
          <a:xfrm>
            <a:off x="279400" y="600075"/>
            <a:ext cx="8255000" cy="14573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D04F7660-CB3E-4EB8-A5CD-B8C9D5A22F47}" type="slidenum">
              <a:rPr lang="en-US" altLang="ko-KR"/>
              <a:pPr/>
              <a:t>38</a:t>
            </a:fld>
            <a:endParaRPr lang="en-US" altLang="ko-KR"/>
          </a:p>
        </p:txBody>
      </p:sp>
      <p:sp>
        <p:nvSpPr>
          <p:cNvPr id="60825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08259" name="Rectangle 3"/>
          <p:cNvSpPr>
            <a:spLocks noChangeArrowheads="1"/>
          </p:cNvSpPr>
          <p:nvPr/>
        </p:nvSpPr>
        <p:spPr bwMode="auto">
          <a:xfrm>
            <a:off x="152400" y="5791200"/>
            <a:ext cx="472122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4-14</a:t>
            </a:r>
            <a:r>
              <a:rPr lang="en-US" altLang="ko-KR" sz="2000">
                <a:ea typeface="굴림" charset="-127"/>
              </a:rPr>
              <a:t>  Design for Add Two Digits</a:t>
            </a:r>
          </a:p>
        </p:txBody>
      </p:sp>
      <p:grpSp>
        <p:nvGrpSpPr>
          <p:cNvPr id="2" name="Group 4"/>
          <p:cNvGrpSpPr>
            <a:grpSpLocks/>
          </p:cNvGrpSpPr>
          <p:nvPr/>
        </p:nvGrpSpPr>
        <p:grpSpPr bwMode="auto">
          <a:xfrm>
            <a:off x="228600" y="252413"/>
            <a:ext cx="8610600" cy="5995987"/>
            <a:chOff x="336" y="159"/>
            <a:chExt cx="5232" cy="3777"/>
          </a:xfrm>
        </p:grpSpPr>
        <p:sp>
          <p:nvSpPr>
            <p:cNvPr id="60826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0826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0826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08265" name="Picture 9"/>
          <p:cNvPicPr>
            <a:picLocks noChangeAspect="1" noChangeArrowheads="1"/>
          </p:cNvPicPr>
          <p:nvPr/>
        </p:nvPicPr>
        <p:blipFill>
          <a:blip r:embed="rId3" cstate="print"/>
          <a:srcRect/>
          <a:stretch>
            <a:fillRect/>
          </a:stretch>
        </p:blipFill>
        <p:spPr bwMode="auto">
          <a:xfrm>
            <a:off x="1882775" y="1371600"/>
            <a:ext cx="5127625" cy="3925888"/>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0C86B1FF-F791-43E5-ACAE-5FE82CEA927F}" type="slidenum">
              <a:rPr lang="en-US" altLang="ko-KR"/>
              <a:pPr/>
              <a:t>39</a:t>
            </a:fld>
            <a:endParaRPr lang="en-US" altLang="ko-KR"/>
          </a:p>
        </p:txBody>
      </p:sp>
      <p:sp>
        <p:nvSpPr>
          <p:cNvPr id="609282"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4-5</a:t>
            </a:r>
          </a:p>
        </p:txBody>
      </p:sp>
      <p:sp>
        <p:nvSpPr>
          <p:cNvPr id="609283" name="Text Box 3"/>
          <p:cNvSpPr txBox="1">
            <a:spLocks noChangeArrowheads="1"/>
          </p:cNvSpPr>
          <p:nvPr/>
        </p:nvSpPr>
        <p:spPr bwMode="auto">
          <a:xfrm>
            <a:off x="2222500" y="152400"/>
            <a:ext cx="189230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Add Two Digits</a:t>
            </a:r>
          </a:p>
        </p:txBody>
      </p:sp>
      <p:pic>
        <p:nvPicPr>
          <p:cNvPr id="609285" name="Picture 5"/>
          <p:cNvPicPr>
            <a:picLocks noChangeAspect="1" noChangeArrowheads="1"/>
          </p:cNvPicPr>
          <p:nvPr/>
        </p:nvPicPr>
        <p:blipFill>
          <a:blip r:embed="rId3" cstate="print"/>
          <a:srcRect/>
          <a:stretch>
            <a:fillRect/>
          </a:stretch>
        </p:blipFill>
        <p:spPr bwMode="auto">
          <a:xfrm>
            <a:off x="355600" y="685800"/>
            <a:ext cx="8255000" cy="54959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7E14B5BE-8F91-45C3-B729-968F5A5683DF}" type="slidenum">
              <a:rPr lang="en-US" altLang="ko-KR"/>
              <a:pPr/>
              <a:t>4</a:t>
            </a:fld>
            <a:endParaRPr lang="en-US" altLang="ko-KR"/>
          </a:p>
        </p:txBody>
      </p:sp>
      <p:sp>
        <p:nvSpPr>
          <p:cNvPr id="586754" name="Line 2"/>
          <p:cNvSpPr>
            <a:spLocks noChangeShapeType="1"/>
          </p:cNvSpPr>
          <p:nvPr/>
        </p:nvSpPr>
        <p:spPr bwMode="auto">
          <a:xfrm>
            <a:off x="438150" y="2133600"/>
            <a:ext cx="8153400" cy="0"/>
          </a:xfrm>
          <a:prstGeom prst="line">
            <a:avLst/>
          </a:prstGeom>
          <a:noFill/>
          <a:ln w="76200">
            <a:solidFill>
              <a:srgbClr val="009900"/>
            </a:solidFill>
            <a:round/>
            <a:headEnd/>
            <a:tailEnd/>
          </a:ln>
          <a:effectLst/>
        </p:spPr>
        <p:txBody>
          <a:bodyPr/>
          <a:lstStyle/>
          <a:p>
            <a:endParaRPr lang="ko-KR" altLang="en-US"/>
          </a:p>
        </p:txBody>
      </p:sp>
      <p:sp>
        <p:nvSpPr>
          <p:cNvPr id="586755" name="Line 3"/>
          <p:cNvSpPr>
            <a:spLocks noChangeShapeType="1"/>
          </p:cNvSpPr>
          <p:nvPr/>
        </p:nvSpPr>
        <p:spPr bwMode="auto">
          <a:xfrm>
            <a:off x="439738" y="4572000"/>
            <a:ext cx="8153400" cy="0"/>
          </a:xfrm>
          <a:prstGeom prst="line">
            <a:avLst/>
          </a:prstGeom>
          <a:noFill/>
          <a:ln w="76200">
            <a:solidFill>
              <a:srgbClr val="009900"/>
            </a:solidFill>
            <a:round/>
            <a:headEnd/>
            <a:tailEnd/>
          </a:ln>
          <a:effectLst/>
        </p:spPr>
        <p:txBody>
          <a:bodyPr/>
          <a:lstStyle/>
          <a:p>
            <a:endParaRPr lang="ko-KR" altLang="en-US"/>
          </a:p>
        </p:txBody>
      </p:sp>
      <p:sp>
        <p:nvSpPr>
          <p:cNvPr id="586756" name="Rectangle 4"/>
          <p:cNvSpPr>
            <a:spLocks noChangeArrowheads="1"/>
          </p:cNvSpPr>
          <p:nvPr/>
        </p:nvSpPr>
        <p:spPr bwMode="auto">
          <a:xfrm>
            <a:off x="476250" y="2225675"/>
            <a:ext cx="8077200" cy="2282825"/>
          </a:xfrm>
          <a:prstGeom prst="rect">
            <a:avLst/>
          </a:prstGeom>
          <a:solidFill>
            <a:srgbClr val="99FF33"/>
          </a:solidFill>
          <a:ln w="76200" algn="ctr">
            <a:noFill/>
            <a:miter lim="800000"/>
            <a:headEnd/>
            <a:tailEnd/>
          </a:ln>
          <a:effectLst/>
        </p:spPr>
        <p:txBody>
          <a:bodyPr>
            <a:spAutoFit/>
          </a:bodyPr>
          <a:lstStyle/>
          <a:p>
            <a:pPr algn="ctr"/>
            <a:r>
              <a:rPr lang="en-US" altLang="ko-KR" dirty="0">
                <a:ea typeface="굴림" charset="-127"/>
              </a:rPr>
              <a:t>In top–down design, a program is divided into a main module and its related modules. </a:t>
            </a:r>
            <a:br>
              <a:rPr lang="en-US" altLang="ko-KR" dirty="0">
                <a:ea typeface="굴림" charset="-127"/>
              </a:rPr>
            </a:br>
            <a:r>
              <a:rPr lang="en-US" altLang="ko-KR" dirty="0">
                <a:ea typeface="굴림" charset="-127"/>
              </a:rPr>
              <a:t/>
            </a:r>
            <a:br>
              <a:rPr lang="en-US" altLang="ko-KR" dirty="0">
                <a:ea typeface="굴림" charset="-127"/>
              </a:rPr>
            </a:br>
            <a:r>
              <a:rPr lang="en-US" altLang="ko-KR" dirty="0">
                <a:ea typeface="굴림" charset="-127"/>
              </a:rPr>
              <a:t>Each module is in turn divided into </a:t>
            </a:r>
            <a:r>
              <a:rPr lang="en-US" altLang="ko-KR" dirty="0" err="1">
                <a:ea typeface="굴림" charset="-127"/>
              </a:rPr>
              <a:t>submodules</a:t>
            </a:r>
            <a:r>
              <a:rPr lang="en-US" altLang="ko-KR" dirty="0">
                <a:ea typeface="굴림" charset="-127"/>
              </a:rPr>
              <a:t> until the resulting modules are intrinsic; that is, until they are implicitly understood without further division.</a:t>
            </a:r>
          </a:p>
        </p:txBody>
      </p:sp>
      <p:sp>
        <p:nvSpPr>
          <p:cNvPr id="586757" name="Text Box 5"/>
          <p:cNvSpPr txBox="1">
            <a:spLocks noChangeArrowheads="1"/>
          </p:cNvSpPr>
          <p:nvPr/>
        </p:nvSpPr>
        <p:spPr bwMode="auto">
          <a:xfrm>
            <a:off x="450850" y="1447800"/>
            <a:ext cx="1073150" cy="641350"/>
          </a:xfrm>
          <a:prstGeom prst="rect">
            <a:avLst/>
          </a:prstGeom>
          <a:noFill/>
          <a:ln w="76200" algn="ctr">
            <a:noFill/>
            <a:miter lim="800000"/>
            <a:headEnd/>
            <a:tailEnd/>
          </a:ln>
          <a:effectLst/>
        </p:spPr>
        <p:txBody>
          <a:bodyPr wrap="none">
            <a:spAutoFit/>
          </a:bodyPr>
          <a:lstStyle/>
          <a:p>
            <a:pPr algn="ctr"/>
            <a:r>
              <a:rPr lang="en-US" altLang="ko-KR" sz="36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65F17D25-5F1B-4B29-9A0C-7DC0FD6704E6}" type="slidenum">
              <a:rPr lang="en-US" altLang="ko-KR"/>
              <a:pPr/>
              <a:t>40</a:t>
            </a:fld>
            <a:endParaRPr lang="en-US" altLang="ko-KR"/>
          </a:p>
        </p:txBody>
      </p:sp>
      <p:sp>
        <p:nvSpPr>
          <p:cNvPr id="679938"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4-5</a:t>
            </a:r>
          </a:p>
        </p:txBody>
      </p:sp>
      <p:sp>
        <p:nvSpPr>
          <p:cNvPr id="679939" name="Text Box 3"/>
          <p:cNvSpPr txBox="1">
            <a:spLocks noChangeArrowheads="1"/>
          </p:cNvSpPr>
          <p:nvPr/>
        </p:nvSpPr>
        <p:spPr bwMode="auto">
          <a:xfrm>
            <a:off x="2222500" y="152400"/>
            <a:ext cx="189230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Add Two Digits</a:t>
            </a:r>
          </a:p>
        </p:txBody>
      </p:sp>
      <p:grpSp>
        <p:nvGrpSpPr>
          <p:cNvPr id="2" name="Group 7"/>
          <p:cNvGrpSpPr>
            <a:grpSpLocks/>
          </p:cNvGrpSpPr>
          <p:nvPr/>
        </p:nvGrpSpPr>
        <p:grpSpPr bwMode="auto">
          <a:xfrm>
            <a:off x="444500" y="609600"/>
            <a:ext cx="8318500" cy="5791200"/>
            <a:chOff x="192" y="336"/>
            <a:chExt cx="5240" cy="3833"/>
          </a:xfrm>
        </p:grpSpPr>
        <p:pic>
          <p:nvPicPr>
            <p:cNvPr id="679941" name="Picture 5"/>
            <p:cNvPicPr>
              <a:picLocks noChangeAspect="1" noChangeArrowheads="1"/>
            </p:cNvPicPr>
            <p:nvPr/>
          </p:nvPicPr>
          <p:blipFill>
            <a:blip r:embed="rId3" cstate="print"/>
            <a:srcRect/>
            <a:stretch>
              <a:fillRect/>
            </a:stretch>
          </p:blipFill>
          <p:spPr bwMode="auto">
            <a:xfrm>
              <a:off x="192" y="336"/>
              <a:ext cx="5240" cy="1181"/>
            </a:xfrm>
            <a:prstGeom prst="rect">
              <a:avLst/>
            </a:prstGeom>
            <a:noFill/>
            <a:ln w="76200" algn="ctr">
              <a:noFill/>
              <a:miter lim="800000"/>
              <a:headEnd/>
              <a:tailEnd/>
            </a:ln>
            <a:effectLst/>
          </p:spPr>
        </p:pic>
        <p:pic>
          <p:nvPicPr>
            <p:cNvPr id="679942" name="Picture 6"/>
            <p:cNvPicPr>
              <a:picLocks noChangeAspect="1" noChangeArrowheads="1"/>
            </p:cNvPicPr>
            <p:nvPr/>
          </p:nvPicPr>
          <p:blipFill>
            <a:blip r:embed="rId4" cstate="print"/>
            <a:srcRect/>
            <a:stretch>
              <a:fillRect/>
            </a:stretch>
          </p:blipFill>
          <p:spPr bwMode="auto">
            <a:xfrm>
              <a:off x="192" y="1488"/>
              <a:ext cx="5240" cy="2681"/>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E1534C2A-EBF6-4DBB-A7C9-CDF232797A07}" type="slidenum">
              <a:rPr lang="en-US" altLang="ko-KR"/>
              <a:pPr/>
              <a:t>41</a:t>
            </a:fld>
            <a:endParaRPr lang="en-US" altLang="ko-KR"/>
          </a:p>
        </p:txBody>
      </p:sp>
      <p:sp>
        <p:nvSpPr>
          <p:cNvPr id="683010"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4-5</a:t>
            </a:r>
          </a:p>
        </p:txBody>
      </p:sp>
      <p:sp>
        <p:nvSpPr>
          <p:cNvPr id="683011" name="Text Box 3"/>
          <p:cNvSpPr txBox="1">
            <a:spLocks noChangeArrowheads="1"/>
          </p:cNvSpPr>
          <p:nvPr/>
        </p:nvSpPr>
        <p:spPr bwMode="auto">
          <a:xfrm>
            <a:off x="2222500" y="152400"/>
            <a:ext cx="189230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Add Two Digits</a:t>
            </a:r>
          </a:p>
        </p:txBody>
      </p:sp>
      <p:pic>
        <p:nvPicPr>
          <p:cNvPr id="683013" name="Picture 5"/>
          <p:cNvPicPr>
            <a:picLocks noChangeAspect="1" noChangeArrowheads="1"/>
          </p:cNvPicPr>
          <p:nvPr/>
        </p:nvPicPr>
        <p:blipFill>
          <a:blip r:embed="rId3" cstate="print"/>
          <a:srcRect/>
          <a:stretch>
            <a:fillRect/>
          </a:stretch>
        </p:blipFill>
        <p:spPr bwMode="auto">
          <a:xfrm>
            <a:off x="265113" y="631825"/>
            <a:ext cx="8345487" cy="57689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6926FF60-96FD-407C-AD12-C864976E6160}" type="slidenum">
              <a:rPr lang="en-US" altLang="ko-KR"/>
              <a:pPr/>
              <a:t>42</a:t>
            </a:fld>
            <a:endParaRPr lang="en-US" altLang="ko-KR"/>
          </a:p>
        </p:txBody>
      </p:sp>
      <p:sp>
        <p:nvSpPr>
          <p:cNvPr id="684034"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4-5</a:t>
            </a:r>
          </a:p>
        </p:txBody>
      </p:sp>
      <p:sp>
        <p:nvSpPr>
          <p:cNvPr id="684035" name="Text Box 3"/>
          <p:cNvSpPr txBox="1">
            <a:spLocks noChangeArrowheads="1"/>
          </p:cNvSpPr>
          <p:nvPr/>
        </p:nvSpPr>
        <p:spPr bwMode="auto">
          <a:xfrm>
            <a:off x="2222500" y="152400"/>
            <a:ext cx="189230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Add Two Digits</a:t>
            </a:r>
          </a:p>
        </p:txBody>
      </p:sp>
      <p:pic>
        <p:nvPicPr>
          <p:cNvPr id="684036" name="Picture 4"/>
          <p:cNvPicPr>
            <a:picLocks noChangeAspect="1" noChangeArrowheads="1"/>
          </p:cNvPicPr>
          <p:nvPr/>
        </p:nvPicPr>
        <p:blipFill>
          <a:blip r:embed="rId3" cstate="print"/>
          <a:srcRect/>
          <a:stretch>
            <a:fillRect/>
          </a:stretch>
        </p:blipFill>
        <p:spPr bwMode="auto">
          <a:xfrm>
            <a:off x="393700" y="630238"/>
            <a:ext cx="8291513" cy="2798762"/>
          </a:xfrm>
          <a:prstGeom prst="rect">
            <a:avLst/>
          </a:prstGeom>
          <a:noFill/>
          <a:ln w="76200" algn="ctr">
            <a:noFill/>
            <a:miter lim="800000"/>
            <a:headEnd/>
            <a:tailEnd/>
          </a:ln>
          <a:effectLst/>
        </p:spPr>
      </p:pic>
      <p:pic>
        <p:nvPicPr>
          <p:cNvPr id="684037" name="Picture 5"/>
          <p:cNvPicPr>
            <a:picLocks noChangeAspect="1" noChangeArrowheads="1"/>
          </p:cNvPicPr>
          <p:nvPr/>
        </p:nvPicPr>
        <p:blipFill>
          <a:blip r:embed="rId4" cstate="print"/>
          <a:srcRect/>
          <a:stretch>
            <a:fillRect/>
          </a:stretch>
        </p:blipFill>
        <p:spPr bwMode="auto">
          <a:xfrm>
            <a:off x="381000" y="3429000"/>
            <a:ext cx="8318500" cy="262731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E76B340D-A072-40A1-A4BB-640150826E18}" type="slidenum">
              <a:rPr lang="en-US" altLang="ko-KR"/>
              <a:pPr/>
              <a:t>43</a:t>
            </a:fld>
            <a:endParaRPr lang="en-US" altLang="ko-KR"/>
          </a:p>
        </p:txBody>
      </p:sp>
      <p:sp>
        <p:nvSpPr>
          <p:cNvPr id="610306"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4-6</a:t>
            </a:r>
          </a:p>
        </p:txBody>
      </p:sp>
      <p:sp>
        <p:nvSpPr>
          <p:cNvPr id="610307" name="Text Box 3"/>
          <p:cNvSpPr txBox="1">
            <a:spLocks noChangeArrowheads="1"/>
          </p:cNvSpPr>
          <p:nvPr/>
        </p:nvSpPr>
        <p:spPr bwMode="auto">
          <a:xfrm>
            <a:off x="2325688" y="152400"/>
            <a:ext cx="3313112"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Print Six Digits with Comma</a:t>
            </a:r>
          </a:p>
        </p:txBody>
      </p:sp>
      <p:pic>
        <p:nvPicPr>
          <p:cNvPr id="610309" name="Picture 5"/>
          <p:cNvPicPr>
            <a:picLocks noChangeAspect="1" noChangeArrowheads="1"/>
          </p:cNvPicPr>
          <p:nvPr/>
        </p:nvPicPr>
        <p:blipFill>
          <a:blip r:embed="rId3" cstate="print"/>
          <a:srcRect/>
          <a:stretch>
            <a:fillRect/>
          </a:stretch>
        </p:blipFill>
        <p:spPr bwMode="auto">
          <a:xfrm>
            <a:off x="215900" y="609600"/>
            <a:ext cx="8318500" cy="1622425"/>
          </a:xfrm>
          <a:prstGeom prst="rect">
            <a:avLst/>
          </a:prstGeom>
          <a:noFill/>
          <a:ln w="76200" algn="ctr">
            <a:noFill/>
            <a:miter lim="800000"/>
            <a:headEnd/>
            <a:tailEnd/>
          </a:ln>
          <a:effectLst/>
        </p:spPr>
      </p:pic>
      <p:pic>
        <p:nvPicPr>
          <p:cNvPr id="610310" name="Picture 6"/>
          <p:cNvPicPr>
            <a:picLocks noChangeAspect="1" noChangeArrowheads="1"/>
          </p:cNvPicPr>
          <p:nvPr/>
        </p:nvPicPr>
        <p:blipFill>
          <a:blip r:embed="rId4" cstate="print"/>
          <a:srcRect/>
          <a:stretch>
            <a:fillRect/>
          </a:stretch>
        </p:blipFill>
        <p:spPr bwMode="auto">
          <a:xfrm>
            <a:off x="228600" y="2209800"/>
            <a:ext cx="8291513" cy="39370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0050B941-ABF0-429D-9CF5-409E3C9EB60C}" type="slidenum">
              <a:rPr lang="en-US" altLang="ko-KR"/>
              <a:pPr/>
              <a:t>44</a:t>
            </a:fld>
            <a:endParaRPr lang="en-US" altLang="ko-KR"/>
          </a:p>
        </p:txBody>
      </p:sp>
      <p:sp>
        <p:nvSpPr>
          <p:cNvPr id="686082"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4-6</a:t>
            </a:r>
          </a:p>
        </p:txBody>
      </p:sp>
      <p:sp>
        <p:nvSpPr>
          <p:cNvPr id="686083" name="Text Box 3"/>
          <p:cNvSpPr txBox="1">
            <a:spLocks noChangeArrowheads="1"/>
          </p:cNvSpPr>
          <p:nvPr/>
        </p:nvSpPr>
        <p:spPr bwMode="auto">
          <a:xfrm>
            <a:off x="2325688" y="152400"/>
            <a:ext cx="3313112"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Print Six Digits with Comma</a:t>
            </a:r>
          </a:p>
        </p:txBody>
      </p:sp>
      <p:pic>
        <p:nvPicPr>
          <p:cNvPr id="686084" name="Picture 4"/>
          <p:cNvPicPr>
            <a:picLocks noChangeAspect="1" noChangeArrowheads="1"/>
          </p:cNvPicPr>
          <p:nvPr/>
        </p:nvPicPr>
        <p:blipFill>
          <a:blip r:embed="rId3" cstate="print"/>
          <a:srcRect/>
          <a:stretch>
            <a:fillRect/>
          </a:stretch>
        </p:blipFill>
        <p:spPr bwMode="auto">
          <a:xfrm>
            <a:off x="368300" y="677863"/>
            <a:ext cx="8318500" cy="503713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E136693C-0BC8-4175-87A5-8FA8EF693456}" type="slidenum">
              <a:rPr lang="en-US" altLang="ko-KR"/>
              <a:pPr/>
              <a:t>45</a:t>
            </a:fld>
            <a:endParaRPr lang="en-US" altLang="ko-KR"/>
          </a:p>
        </p:txBody>
      </p:sp>
      <p:sp>
        <p:nvSpPr>
          <p:cNvPr id="687106"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4-6</a:t>
            </a:r>
          </a:p>
        </p:txBody>
      </p:sp>
      <p:sp>
        <p:nvSpPr>
          <p:cNvPr id="687107" name="Text Box 3"/>
          <p:cNvSpPr txBox="1">
            <a:spLocks noChangeArrowheads="1"/>
          </p:cNvSpPr>
          <p:nvPr/>
        </p:nvSpPr>
        <p:spPr bwMode="auto">
          <a:xfrm>
            <a:off x="2325688" y="152400"/>
            <a:ext cx="3313112"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Print Six Digits with Comma</a:t>
            </a:r>
          </a:p>
        </p:txBody>
      </p:sp>
      <p:grpSp>
        <p:nvGrpSpPr>
          <p:cNvPr id="2" name="Group 6"/>
          <p:cNvGrpSpPr>
            <a:grpSpLocks/>
          </p:cNvGrpSpPr>
          <p:nvPr/>
        </p:nvGrpSpPr>
        <p:grpSpPr bwMode="auto">
          <a:xfrm>
            <a:off x="265113" y="671513"/>
            <a:ext cx="8345487" cy="5459412"/>
            <a:chOff x="167" y="423"/>
            <a:chExt cx="5257" cy="3439"/>
          </a:xfrm>
        </p:grpSpPr>
        <p:pic>
          <p:nvPicPr>
            <p:cNvPr id="687108" name="Picture 4"/>
            <p:cNvPicPr>
              <a:picLocks noChangeAspect="1" noChangeArrowheads="1"/>
            </p:cNvPicPr>
            <p:nvPr/>
          </p:nvPicPr>
          <p:blipFill>
            <a:blip r:embed="rId3" cstate="print"/>
            <a:srcRect/>
            <a:stretch>
              <a:fillRect/>
            </a:stretch>
          </p:blipFill>
          <p:spPr bwMode="auto">
            <a:xfrm>
              <a:off x="167" y="423"/>
              <a:ext cx="5257" cy="2601"/>
            </a:xfrm>
            <a:prstGeom prst="rect">
              <a:avLst/>
            </a:prstGeom>
            <a:noFill/>
            <a:ln w="76200" algn="ctr">
              <a:noFill/>
              <a:miter lim="800000"/>
              <a:headEnd/>
              <a:tailEnd/>
            </a:ln>
            <a:effectLst/>
          </p:spPr>
        </p:pic>
        <p:pic>
          <p:nvPicPr>
            <p:cNvPr id="687109" name="Picture 5"/>
            <p:cNvPicPr>
              <a:picLocks noChangeAspect="1" noChangeArrowheads="1"/>
            </p:cNvPicPr>
            <p:nvPr/>
          </p:nvPicPr>
          <p:blipFill>
            <a:blip r:embed="rId4" cstate="print"/>
            <a:srcRect/>
            <a:stretch>
              <a:fillRect/>
            </a:stretch>
          </p:blipFill>
          <p:spPr bwMode="auto">
            <a:xfrm>
              <a:off x="184" y="2976"/>
              <a:ext cx="5240" cy="886"/>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7B378B9B-B529-48FC-8859-183FA9298356}" type="slidenum">
              <a:rPr lang="en-US" altLang="ko-KR"/>
              <a:pPr/>
              <a:t>46</a:t>
            </a:fld>
            <a:endParaRPr lang="en-US" altLang="ko-KR"/>
          </a:p>
        </p:txBody>
      </p:sp>
      <p:sp>
        <p:nvSpPr>
          <p:cNvPr id="611330"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11331" name="Rectangle 3"/>
          <p:cNvSpPr>
            <a:spLocks noChangeArrowheads="1"/>
          </p:cNvSpPr>
          <p:nvPr/>
        </p:nvSpPr>
        <p:spPr bwMode="auto">
          <a:xfrm>
            <a:off x="152400" y="5791200"/>
            <a:ext cx="519747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4-15</a:t>
            </a:r>
            <a:r>
              <a:rPr lang="en-US" altLang="ko-KR" sz="2000">
                <a:ea typeface="굴림" charset="-127"/>
              </a:rPr>
              <a:t>  Design for Strange College fees</a:t>
            </a:r>
          </a:p>
        </p:txBody>
      </p:sp>
      <p:grpSp>
        <p:nvGrpSpPr>
          <p:cNvPr id="2" name="Group 4"/>
          <p:cNvGrpSpPr>
            <a:grpSpLocks/>
          </p:cNvGrpSpPr>
          <p:nvPr/>
        </p:nvGrpSpPr>
        <p:grpSpPr bwMode="auto">
          <a:xfrm>
            <a:off x="228600" y="252413"/>
            <a:ext cx="8610600" cy="5995987"/>
            <a:chOff x="336" y="159"/>
            <a:chExt cx="5232" cy="3777"/>
          </a:xfrm>
        </p:grpSpPr>
        <p:sp>
          <p:nvSpPr>
            <p:cNvPr id="611333"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11334"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11335"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11337" name="Picture 9"/>
          <p:cNvPicPr>
            <a:picLocks noChangeAspect="1" noChangeArrowheads="1"/>
          </p:cNvPicPr>
          <p:nvPr/>
        </p:nvPicPr>
        <p:blipFill>
          <a:blip r:embed="rId3" cstate="print"/>
          <a:srcRect/>
          <a:stretch>
            <a:fillRect/>
          </a:stretch>
        </p:blipFill>
        <p:spPr bwMode="auto">
          <a:xfrm>
            <a:off x="914400" y="1219200"/>
            <a:ext cx="6937375" cy="40671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95939304-5E12-4C08-AE90-0EA1AEA1FA83}" type="slidenum">
              <a:rPr lang="en-US" altLang="ko-KR"/>
              <a:pPr/>
              <a:t>47</a:t>
            </a:fld>
            <a:endParaRPr lang="en-US" altLang="ko-KR"/>
          </a:p>
        </p:txBody>
      </p:sp>
      <p:sp>
        <p:nvSpPr>
          <p:cNvPr id="664578"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4-7</a:t>
            </a:r>
          </a:p>
        </p:txBody>
      </p:sp>
      <p:sp>
        <p:nvSpPr>
          <p:cNvPr id="664579" name="Text Box 3"/>
          <p:cNvSpPr txBox="1">
            <a:spLocks noChangeArrowheads="1"/>
          </p:cNvSpPr>
          <p:nvPr/>
        </p:nvSpPr>
        <p:spPr bwMode="auto">
          <a:xfrm>
            <a:off x="2374900" y="152400"/>
            <a:ext cx="2439988"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Strange College Fees</a:t>
            </a:r>
          </a:p>
        </p:txBody>
      </p:sp>
      <p:pic>
        <p:nvPicPr>
          <p:cNvPr id="664583" name="Picture 7"/>
          <p:cNvPicPr>
            <a:picLocks noChangeAspect="1" noChangeArrowheads="1"/>
          </p:cNvPicPr>
          <p:nvPr/>
        </p:nvPicPr>
        <p:blipFill>
          <a:blip r:embed="rId3" cstate="print"/>
          <a:srcRect/>
          <a:stretch>
            <a:fillRect/>
          </a:stretch>
        </p:blipFill>
        <p:spPr bwMode="auto">
          <a:xfrm>
            <a:off x="188913" y="533400"/>
            <a:ext cx="8345487" cy="54832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5BAC220F-3290-4088-9946-06939259807A}" type="slidenum">
              <a:rPr lang="en-US" altLang="ko-KR"/>
              <a:pPr/>
              <a:t>48</a:t>
            </a:fld>
            <a:endParaRPr lang="en-US" altLang="ko-KR"/>
          </a:p>
        </p:txBody>
      </p:sp>
      <p:sp>
        <p:nvSpPr>
          <p:cNvPr id="688130"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4-7</a:t>
            </a:r>
          </a:p>
        </p:txBody>
      </p:sp>
      <p:sp>
        <p:nvSpPr>
          <p:cNvPr id="688131" name="Text Box 3"/>
          <p:cNvSpPr txBox="1">
            <a:spLocks noChangeArrowheads="1"/>
          </p:cNvSpPr>
          <p:nvPr/>
        </p:nvSpPr>
        <p:spPr bwMode="auto">
          <a:xfrm>
            <a:off x="2374900" y="152400"/>
            <a:ext cx="2439988"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Strange College Fees</a:t>
            </a:r>
          </a:p>
        </p:txBody>
      </p:sp>
      <p:pic>
        <p:nvPicPr>
          <p:cNvPr id="688132" name="Picture 4"/>
          <p:cNvPicPr>
            <a:picLocks noChangeAspect="1" noChangeArrowheads="1"/>
          </p:cNvPicPr>
          <p:nvPr/>
        </p:nvPicPr>
        <p:blipFill>
          <a:blip r:embed="rId3" cstate="print"/>
          <a:srcRect/>
          <a:stretch>
            <a:fillRect/>
          </a:stretch>
        </p:blipFill>
        <p:spPr bwMode="auto">
          <a:xfrm>
            <a:off x="265113" y="655638"/>
            <a:ext cx="8345487" cy="536416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08DCE6FE-739C-40F8-8A8A-32EE0DFAAB40}" type="slidenum">
              <a:rPr lang="en-US" altLang="ko-KR"/>
              <a:pPr/>
              <a:t>49</a:t>
            </a:fld>
            <a:endParaRPr lang="en-US" altLang="ko-KR"/>
          </a:p>
        </p:txBody>
      </p:sp>
      <p:sp>
        <p:nvSpPr>
          <p:cNvPr id="689154"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4-7</a:t>
            </a:r>
          </a:p>
        </p:txBody>
      </p:sp>
      <p:sp>
        <p:nvSpPr>
          <p:cNvPr id="689155" name="Text Box 3"/>
          <p:cNvSpPr txBox="1">
            <a:spLocks noChangeArrowheads="1"/>
          </p:cNvSpPr>
          <p:nvPr/>
        </p:nvSpPr>
        <p:spPr bwMode="auto">
          <a:xfrm>
            <a:off x="2374900" y="152400"/>
            <a:ext cx="2439988"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Strange College Fees</a:t>
            </a:r>
          </a:p>
        </p:txBody>
      </p:sp>
      <p:pic>
        <p:nvPicPr>
          <p:cNvPr id="689157" name="Picture 5"/>
          <p:cNvPicPr>
            <a:picLocks noChangeAspect="1" noChangeArrowheads="1"/>
          </p:cNvPicPr>
          <p:nvPr/>
        </p:nvPicPr>
        <p:blipFill>
          <a:blip r:embed="rId3" cstate="print"/>
          <a:srcRect/>
          <a:stretch>
            <a:fillRect/>
          </a:stretch>
        </p:blipFill>
        <p:spPr bwMode="auto">
          <a:xfrm>
            <a:off x="265113" y="730250"/>
            <a:ext cx="8345487" cy="2165350"/>
          </a:xfrm>
          <a:prstGeom prst="rect">
            <a:avLst/>
          </a:prstGeom>
          <a:noFill/>
          <a:ln w="76200" algn="ctr">
            <a:noFill/>
            <a:miter lim="800000"/>
            <a:headEnd/>
            <a:tailEnd/>
          </a:ln>
          <a:effectLst/>
        </p:spPr>
      </p:pic>
      <p:pic>
        <p:nvPicPr>
          <p:cNvPr id="689158" name="Picture 6"/>
          <p:cNvPicPr>
            <a:picLocks noChangeAspect="1" noChangeArrowheads="1"/>
          </p:cNvPicPr>
          <p:nvPr/>
        </p:nvPicPr>
        <p:blipFill>
          <a:blip r:embed="rId4" cstate="print"/>
          <a:srcRect/>
          <a:stretch>
            <a:fillRect/>
          </a:stretch>
        </p:blipFill>
        <p:spPr bwMode="auto">
          <a:xfrm>
            <a:off x="265113" y="2743200"/>
            <a:ext cx="8345487" cy="332581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FDF4A40B-B265-4A8C-AF3E-FA37C7B2CEF7}" type="slidenum">
              <a:rPr lang="en-US" altLang="ko-KR"/>
              <a:pPr/>
              <a:t>5</a:t>
            </a:fld>
            <a:endParaRPr lang="en-US" altLang="ko-KR"/>
          </a:p>
        </p:txBody>
      </p:sp>
      <p:sp>
        <p:nvSpPr>
          <p:cNvPr id="58777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87779" name="Rectangle 3"/>
          <p:cNvSpPr>
            <a:spLocks noChangeArrowheads="1"/>
          </p:cNvSpPr>
          <p:nvPr/>
        </p:nvSpPr>
        <p:spPr bwMode="auto">
          <a:xfrm>
            <a:off x="152400" y="5791200"/>
            <a:ext cx="345757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4-2</a:t>
            </a:r>
            <a:r>
              <a:rPr lang="en-US" altLang="ko-KR" sz="2000">
                <a:ea typeface="굴림" charset="-127"/>
              </a:rPr>
              <a:t>  Structure Chart</a:t>
            </a:r>
          </a:p>
        </p:txBody>
      </p:sp>
      <p:grpSp>
        <p:nvGrpSpPr>
          <p:cNvPr id="587780" name="Group 4"/>
          <p:cNvGrpSpPr>
            <a:grpSpLocks/>
          </p:cNvGrpSpPr>
          <p:nvPr/>
        </p:nvGrpSpPr>
        <p:grpSpPr bwMode="auto">
          <a:xfrm>
            <a:off x="228600" y="252413"/>
            <a:ext cx="8610600" cy="5995987"/>
            <a:chOff x="336" y="159"/>
            <a:chExt cx="5232" cy="3777"/>
          </a:xfrm>
        </p:grpSpPr>
        <p:sp>
          <p:nvSpPr>
            <p:cNvPr id="58778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8778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8778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87785" name="Picture 9"/>
          <p:cNvPicPr>
            <a:picLocks noChangeAspect="1" noChangeArrowheads="1"/>
          </p:cNvPicPr>
          <p:nvPr/>
        </p:nvPicPr>
        <p:blipFill>
          <a:blip r:embed="rId3" cstate="print"/>
          <a:srcRect/>
          <a:stretch>
            <a:fillRect/>
          </a:stretch>
        </p:blipFill>
        <p:spPr bwMode="auto">
          <a:xfrm>
            <a:off x="152400" y="1981200"/>
            <a:ext cx="8647113" cy="25495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0BAC3467-1911-4B5E-B887-53198ACD6F80}" type="slidenum">
              <a:rPr lang="en-US" altLang="ko-KR"/>
              <a:pPr/>
              <a:t>50</a:t>
            </a:fld>
            <a:endParaRPr lang="en-US" altLang="ko-KR"/>
          </a:p>
        </p:txBody>
      </p:sp>
      <p:sp>
        <p:nvSpPr>
          <p:cNvPr id="690178"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4-7</a:t>
            </a:r>
          </a:p>
        </p:txBody>
      </p:sp>
      <p:sp>
        <p:nvSpPr>
          <p:cNvPr id="690179" name="Text Box 3"/>
          <p:cNvSpPr txBox="1">
            <a:spLocks noChangeArrowheads="1"/>
          </p:cNvSpPr>
          <p:nvPr/>
        </p:nvSpPr>
        <p:spPr bwMode="auto">
          <a:xfrm>
            <a:off x="2374900" y="152400"/>
            <a:ext cx="2439988"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Strange College Fees</a:t>
            </a:r>
          </a:p>
        </p:txBody>
      </p:sp>
      <p:pic>
        <p:nvPicPr>
          <p:cNvPr id="690180" name="Picture 4"/>
          <p:cNvPicPr>
            <a:picLocks noChangeAspect="1" noChangeArrowheads="1"/>
          </p:cNvPicPr>
          <p:nvPr/>
        </p:nvPicPr>
        <p:blipFill>
          <a:blip r:embed="rId3" cstate="print"/>
          <a:srcRect/>
          <a:stretch>
            <a:fillRect/>
          </a:stretch>
        </p:blipFill>
        <p:spPr bwMode="auto">
          <a:xfrm>
            <a:off x="341313" y="831850"/>
            <a:ext cx="8345487" cy="50355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39291781-4679-45AE-8BC0-4692B74B1705}" type="slidenum">
              <a:rPr lang="en-US" altLang="ko-KR"/>
              <a:pPr/>
              <a:t>51</a:t>
            </a:fld>
            <a:endParaRPr lang="en-US" altLang="ko-KR"/>
          </a:p>
        </p:txBody>
      </p:sp>
      <p:sp>
        <p:nvSpPr>
          <p:cNvPr id="691202"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4-7</a:t>
            </a:r>
          </a:p>
        </p:txBody>
      </p:sp>
      <p:sp>
        <p:nvSpPr>
          <p:cNvPr id="691203" name="Text Box 3"/>
          <p:cNvSpPr txBox="1">
            <a:spLocks noChangeArrowheads="1"/>
          </p:cNvSpPr>
          <p:nvPr/>
        </p:nvSpPr>
        <p:spPr bwMode="auto">
          <a:xfrm>
            <a:off x="2374900" y="152400"/>
            <a:ext cx="2439988"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Strange College Fees</a:t>
            </a:r>
          </a:p>
        </p:txBody>
      </p:sp>
      <p:pic>
        <p:nvPicPr>
          <p:cNvPr id="691204" name="Picture 4"/>
          <p:cNvPicPr>
            <a:picLocks noChangeAspect="1" noChangeArrowheads="1"/>
          </p:cNvPicPr>
          <p:nvPr/>
        </p:nvPicPr>
        <p:blipFill>
          <a:blip r:embed="rId3" cstate="print"/>
          <a:srcRect/>
          <a:stretch>
            <a:fillRect/>
          </a:stretch>
        </p:blipFill>
        <p:spPr bwMode="auto">
          <a:xfrm>
            <a:off x="276225" y="685800"/>
            <a:ext cx="8410575" cy="3989388"/>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EE31BE83-15CB-4639-A508-0F764AC78769}" type="slidenum">
              <a:rPr lang="en-US" altLang="ko-KR"/>
              <a:pPr/>
              <a:t>52</a:t>
            </a:fld>
            <a:endParaRPr lang="en-US" altLang="ko-KR"/>
          </a:p>
        </p:txBody>
      </p:sp>
      <p:sp>
        <p:nvSpPr>
          <p:cNvPr id="613378"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613379" name="Text Box 3"/>
          <p:cNvSpPr txBox="1">
            <a:spLocks noChangeArrowheads="1"/>
          </p:cNvSpPr>
          <p:nvPr/>
        </p:nvSpPr>
        <p:spPr bwMode="auto">
          <a:xfrm>
            <a:off x="228600" y="304800"/>
            <a:ext cx="8734425"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4-4   Inter-Function Communication</a:t>
            </a:r>
          </a:p>
        </p:txBody>
      </p:sp>
      <p:sp>
        <p:nvSpPr>
          <p:cNvPr id="613380"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613381" name="Rectangle 5"/>
          <p:cNvSpPr>
            <a:spLocks noChangeArrowheads="1"/>
          </p:cNvSpPr>
          <p:nvPr/>
        </p:nvSpPr>
        <p:spPr bwMode="auto">
          <a:xfrm>
            <a:off x="304800" y="1379538"/>
            <a:ext cx="8458200" cy="2654300"/>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Although the calling and called functions are two separate entities, they need to communicate to exchange data. The data flow between the calling and called functions can be divided into three strategies: a downward flow, an upward flow, and a bi-directional flow. </a:t>
            </a:r>
          </a:p>
        </p:txBody>
      </p:sp>
      <p:sp>
        <p:nvSpPr>
          <p:cNvPr id="613382" name="Rectangle 6"/>
          <p:cNvSpPr>
            <a:spLocks noChangeArrowheads="1"/>
          </p:cNvSpPr>
          <p:nvPr/>
        </p:nvSpPr>
        <p:spPr bwMode="auto">
          <a:xfrm>
            <a:off x="304800" y="4892675"/>
            <a:ext cx="5715000" cy="822325"/>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Basic Concept</a:t>
            </a:r>
            <a:endParaRPr lang="fr-FR">
              <a:solidFill>
                <a:schemeClr val="hlink"/>
              </a:solidFill>
            </a:endParaRPr>
          </a:p>
          <a:p>
            <a:pPr algn="l">
              <a:buClr>
                <a:schemeClr val="folHlink"/>
              </a:buClr>
              <a:buSzPct val="117000"/>
              <a:buFont typeface="Wingdings" pitchFamily="2" charset="2"/>
              <a:buNone/>
            </a:pPr>
            <a:r>
              <a:rPr lang="fr-FR">
                <a:solidFill>
                  <a:schemeClr val="hlink"/>
                </a:solidFill>
              </a:rPr>
              <a:t>C Implementation</a:t>
            </a:r>
            <a:endParaRPr lang="en-US" altLang="ko-KR">
              <a:solidFill>
                <a:schemeClr val="hlink"/>
              </a:solidFill>
              <a:ea typeface="굴림" charset="-127"/>
            </a:endParaRPr>
          </a:p>
        </p:txBody>
      </p:sp>
      <p:sp>
        <p:nvSpPr>
          <p:cNvPr id="613383" name="Text Box 7"/>
          <p:cNvSpPr txBox="1">
            <a:spLocks noChangeArrowheads="1"/>
          </p:cNvSpPr>
          <p:nvPr/>
        </p:nvSpPr>
        <p:spPr bwMode="auto">
          <a:xfrm>
            <a:off x="317500" y="4416425"/>
            <a:ext cx="4862513" cy="519113"/>
          </a:xfrm>
          <a:prstGeom prst="rect">
            <a:avLst/>
          </a:prstGeom>
          <a:noFill/>
          <a:ln w="76200" algn="ctr">
            <a:noFill/>
            <a:miter lim="800000"/>
            <a:headEnd/>
            <a:tailEnd/>
          </a:ln>
          <a:effectLst/>
        </p:spPr>
        <p:txBody>
          <a:bodyPr wrap="none">
            <a:spAutoFit/>
          </a:bodyPr>
          <a:lstStyle/>
          <a:p>
            <a:pPr algn="ctr"/>
            <a:r>
              <a:rPr lang="en-US" altLang="ko-KR" sz="2800" i="1" u="sng">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D73FB072-DD57-4C97-ADCC-1C8E9EED4C96}" type="slidenum">
              <a:rPr lang="en-US" altLang="ko-KR"/>
              <a:pPr/>
              <a:t>53</a:t>
            </a:fld>
            <a:endParaRPr lang="en-US" altLang="ko-KR"/>
          </a:p>
        </p:txBody>
      </p:sp>
      <p:sp>
        <p:nvSpPr>
          <p:cNvPr id="614402"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14403" name="Rectangle 3"/>
          <p:cNvSpPr>
            <a:spLocks noChangeArrowheads="1"/>
          </p:cNvSpPr>
          <p:nvPr/>
        </p:nvSpPr>
        <p:spPr bwMode="auto">
          <a:xfrm>
            <a:off x="152400" y="5791200"/>
            <a:ext cx="4084638"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4-16</a:t>
            </a:r>
            <a:r>
              <a:rPr lang="en-US" altLang="ko-KR" sz="2000">
                <a:ea typeface="굴림" charset="-127"/>
              </a:rPr>
              <a:t>  Data Flow Strategies</a:t>
            </a:r>
          </a:p>
        </p:txBody>
      </p:sp>
      <p:grpSp>
        <p:nvGrpSpPr>
          <p:cNvPr id="2" name="Group 4"/>
          <p:cNvGrpSpPr>
            <a:grpSpLocks/>
          </p:cNvGrpSpPr>
          <p:nvPr/>
        </p:nvGrpSpPr>
        <p:grpSpPr bwMode="auto">
          <a:xfrm>
            <a:off x="228600" y="252413"/>
            <a:ext cx="8610600" cy="5995987"/>
            <a:chOff x="336" y="159"/>
            <a:chExt cx="5232" cy="3777"/>
          </a:xfrm>
        </p:grpSpPr>
        <p:sp>
          <p:nvSpPr>
            <p:cNvPr id="614405"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14406"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14407"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14410" name="Picture 10"/>
          <p:cNvPicPr>
            <a:picLocks noChangeAspect="1" noChangeArrowheads="1"/>
          </p:cNvPicPr>
          <p:nvPr/>
        </p:nvPicPr>
        <p:blipFill>
          <a:blip r:embed="rId3" cstate="print"/>
          <a:srcRect/>
          <a:stretch>
            <a:fillRect/>
          </a:stretch>
        </p:blipFill>
        <p:spPr bwMode="auto">
          <a:xfrm>
            <a:off x="142875" y="1654175"/>
            <a:ext cx="8848725" cy="33750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9B44BAE6-B825-4423-ACE2-AA0E1AF6C0FE}" type="slidenum">
              <a:rPr lang="en-US" altLang="ko-KR"/>
              <a:pPr/>
              <a:t>54</a:t>
            </a:fld>
            <a:endParaRPr lang="en-US" altLang="ko-KR"/>
          </a:p>
        </p:txBody>
      </p:sp>
      <p:sp>
        <p:nvSpPr>
          <p:cNvPr id="615426"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a:p>
        </p:txBody>
      </p:sp>
      <p:sp>
        <p:nvSpPr>
          <p:cNvPr id="615427" name="Line 3"/>
          <p:cNvSpPr>
            <a:spLocks noChangeShapeType="1"/>
          </p:cNvSpPr>
          <p:nvPr/>
        </p:nvSpPr>
        <p:spPr bwMode="auto">
          <a:xfrm>
            <a:off x="439738" y="4038600"/>
            <a:ext cx="8153400" cy="0"/>
          </a:xfrm>
          <a:prstGeom prst="line">
            <a:avLst/>
          </a:prstGeom>
          <a:noFill/>
          <a:ln w="76200">
            <a:solidFill>
              <a:srgbClr val="009900"/>
            </a:solidFill>
            <a:round/>
            <a:headEnd/>
            <a:tailEnd/>
          </a:ln>
          <a:effectLst/>
        </p:spPr>
        <p:txBody>
          <a:bodyPr/>
          <a:lstStyle/>
          <a:p>
            <a:endParaRPr lang="ko-KR" altLang="en-US"/>
          </a:p>
        </p:txBody>
      </p:sp>
      <p:sp>
        <p:nvSpPr>
          <p:cNvPr id="615428" name="Rectangle 4"/>
          <p:cNvSpPr>
            <a:spLocks noChangeArrowheads="1"/>
          </p:cNvSpPr>
          <p:nvPr/>
        </p:nvSpPr>
        <p:spPr bwMode="auto">
          <a:xfrm>
            <a:off x="476250" y="2759075"/>
            <a:ext cx="8077200" cy="1187450"/>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The C language uses only pass by value and return to achieve three types of communications between </a:t>
            </a:r>
          </a:p>
          <a:p>
            <a:pPr algn="ctr"/>
            <a:r>
              <a:rPr lang="en-US" altLang="ko-KR">
                <a:ea typeface="굴림" charset="-127"/>
              </a:rPr>
              <a:t>a calling and a called function.</a:t>
            </a:r>
          </a:p>
        </p:txBody>
      </p:sp>
      <p:sp>
        <p:nvSpPr>
          <p:cNvPr id="615429" name="Text Box 5"/>
          <p:cNvSpPr txBox="1">
            <a:spLocks noChangeArrowheads="1"/>
          </p:cNvSpPr>
          <p:nvPr/>
        </p:nvSpPr>
        <p:spPr bwMode="auto">
          <a:xfrm>
            <a:off x="457200" y="2133600"/>
            <a:ext cx="874713"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990DA6C6-A5BB-488F-8974-519E3273EE11}" type="slidenum">
              <a:rPr lang="en-US" altLang="ko-KR"/>
              <a:pPr/>
              <a:t>55</a:t>
            </a:fld>
            <a:endParaRPr lang="en-US" altLang="ko-KR"/>
          </a:p>
        </p:txBody>
      </p:sp>
      <p:sp>
        <p:nvSpPr>
          <p:cNvPr id="616450"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16451" name="Rectangle 3"/>
          <p:cNvSpPr>
            <a:spLocks noChangeArrowheads="1"/>
          </p:cNvSpPr>
          <p:nvPr/>
        </p:nvSpPr>
        <p:spPr bwMode="auto">
          <a:xfrm>
            <a:off x="152400" y="5791200"/>
            <a:ext cx="536416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4-17</a:t>
            </a:r>
            <a:r>
              <a:rPr lang="en-US" altLang="ko-KR" sz="2000">
                <a:ea typeface="굴림" charset="-127"/>
              </a:rPr>
              <a:t>  Downward Communication in C</a:t>
            </a:r>
          </a:p>
        </p:txBody>
      </p:sp>
      <p:grpSp>
        <p:nvGrpSpPr>
          <p:cNvPr id="2" name="Group 4"/>
          <p:cNvGrpSpPr>
            <a:grpSpLocks/>
          </p:cNvGrpSpPr>
          <p:nvPr/>
        </p:nvGrpSpPr>
        <p:grpSpPr bwMode="auto">
          <a:xfrm>
            <a:off x="228600" y="252413"/>
            <a:ext cx="8610600" cy="5995987"/>
            <a:chOff x="336" y="159"/>
            <a:chExt cx="5232" cy="3777"/>
          </a:xfrm>
        </p:grpSpPr>
        <p:sp>
          <p:nvSpPr>
            <p:cNvPr id="616453"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16454"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16455"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16457" name="Picture 9"/>
          <p:cNvPicPr>
            <a:picLocks noChangeAspect="1" noChangeArrowheads="1"/>
          </p:cNvPicPr>
          <p:nvPr/>
        </p:nvPicPr>
        <p:blipFill>
          <a:blip r:embed="rId3" cstate="print"/>
          <a:srcRect/>
          <a:stretch>
            <a:fillRect/>
          </a:stretch>
        </p:blipFill>
        <p:spPr bwMode="auto">
          <a:xfrm>
            <a:off x="457200" y="2124075"/>
            <a:ext cx="8153400" cy="21748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035CD591-33A2-45C5-AE73-FBF73A7BAB23}" type="slidenum">
              <a:rPr lang="en-US" altLang="ko-KR"/>
              <a:pPr/>
              <a:t>56</a:t>
            </a:fld>
            <a:endParaRPr lang="en-US" altLang="ko-KR"/>
          </a:p>
        </p:txBody>
      </p:sp>
      <p:sp>
        <p:nvSpPr>
          <p:cNvPr id="61747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17475" name="Rectangle 3"/>
          <p:cNvSpPr>
            <a:spLocks noChangeArrowheads="1"/>
          </p:cNvSpPr>
          <p:nvPr/>
        </p:nvSpPr>
        <p:spPr bwMode="auto">
          <a:xfrm>
            <a:off x="152400" y="5791200"/>
            <a:ext cx="484187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4-18</a:t>
            </a:r>
            <a:r>
              <a:rPr lang="en-US" altLang="ko-KR" sz="2000">
                <a:ea typeface="굴림" charset="-127"/>
              </a:rPr>
              <a:t>  Downward Communication</a:t>
            </a:r>
          </a:p>
        </p:txBody>
      </p:sp>
      <p:grpSp>
        <p:nvGrpSpPr>
          <p:cNvPr id="2" name="Group 4"/>
          <p:cNvGrpSpPr>
            <a:grpSpLocks/>
          </p:cNvGrpSpPr>
          <p:nvPr/>
        </p:nvGrpSpPr>
        <p:grpSpPr bwMode="auto">
          <a:xfrm>
            <a:off x="228600" y="252413"/>
            <a:ext cx="8610600" cy="5995987"/>
            <a:chOff x="336" y="159"/>
            <a:chExt cx="5232" cy="3777"/>
          </a:xfrm>
        </p:grpSpPr>
        <p:sp>
          <p:nvSpPr>
            <p:cNvPr id="61747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1747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1747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17481" name="Picture 9"/>
          <p:cNvPicPr>
            <a:picLocks noChangeAspect="1" noChangeArrowheads="1"/>
          </p:cNvPicPr>
          <p:nvPr/>
        </p:nvPicPr>
        <p:blipFill>
          <a:blip r:embed="rId3" cstate="print"/>
          <a:srcRect/>
          <a:stretch>
            <a:fillRect/>
          </a:stretch>
        </p:blipFill>
        <p:spPr bwMode="auto">
          <a:xfrm>
            <a:off x="1219200" y="762000"/>
            <a:ext cx="7065963" cy="4713288"/>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EEADBFB4-BB23-4825-81BE-25CAC51A1D52}" type="slidenum">
              <a:rPr lang="en-US" altLang="ko-KR"/>
              <a:pPr/>
              <a:t>57</a:t>
            </a:fld>
            <a:endParaRPr lang="en-US" altLang="ko-KR"/>
          </a:p>
        </p:txBody>
      </p:sp>
      <p:sp>
        <p:nvSpPr>
          <p:cNvPr id="61849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18499" name="Rectangle 3"/>
          <p:cNvSpPr>
            <a:spLocks noChangeArrowheads="1"/>
          </p:cNvSpPr>
          <p:nvPr/>
        </p:nvSpPr>
        <p:spPr bwMode="auto">
          <a:xfrm>
            <a:off x="152400" y="5791200"/>
            <a:ext cx="505301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4-19</a:t>
            </a:r>
            <a:r>
              <a:rPr lang="en-US" altLang="ko-KR" sz="2000">
                <a:ea typeface="굴림" charset="-127"/>
              </a:rPr>
              <a:t>  Upward Communication in C</a:t>
            </a:r>
          </a:p>
        </p:txBody>
      </p:sp>
      <p:grpSp>
        <p:nvGrpSpPr>
          <p:cNvPr id="2" name="Group 4"/>
          <p:cNvGrpSpPr>
            <a:grpSpLocks/>
          </p:cNvGrpSpPr>
          <p:nvPr/>
        </p:nvGrpSpPr>
        <p:grpSpPr bwMode="auto">
          <a:xfrm>
            <a:off x="228600" y="252413"/>
            <a:ext cx="8610600" cy="5995987"/>
            <a:chOff x="336" y="159"/>
            <a:chExt cx="5232" cy="3777"/>
          </a:xfrm>
        </p:grpSpPr>
        <p:sp>
          <p:nvSpPr>
            <p:cNvPr id="61850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1850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1850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18505" name="Picture 9"/>
          <p:cNvPicPr>
            <a:picLocks noChangeAspect="1" noChangeArrowheads="1"/>
          </p:cNvPicPr>
          <p:nvPr/>
        </p:nvPicPr>
        <p:blipFill>
          <a:blip r:embed="rId3" cstate="print"/>
          <a:srcRect/>
          <a:stretch>
            <a:fillRect/>
          </a:stretch>
        </p:blipFill>
        <p:spPr bwMode="auto">
          <a:xfrm>
            <a:off x="188913" y="2057400"/>
            <a:ext cx="8574087" cy="24828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DA024A41-769C-4556-B510-588297575E74}" type="slidenum">
              <a:rPr lang="en-US" altLang="ko-KR"/>
              <a:pPr/>
              <a:t>58</a:t>
            </a:fld>
            <a:endParaRPr lang="en-US" altLang="ko-KR"/>
          </a:p>
        </p:txBody>
      </p:sp>
      <p:sp>
        <p:nvSpPr>
          <p:cNvPr id="619522"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19523" name="Rectangle 3"/>
          <p:cNvSpPr>
            <a:spLocks noChangeArrowheads="1"/>
          </p:cNvSpPr>
          <p:nvPr/>
        </p:nvSpPr>
        <p:spPr bwMode="auto">
          <a:xfrm>
            <a:off x="152400" y="5791200"/>
            <a:ext cx="453072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4-20</a:t>
            </a:r>
            <a:r>
              <a:rPr lang="en-US" altLang="ko-KR" sz="2000">
                <a:ea typeface="굴림" charset="-127"/>
              </a:rPr>
              <a:t>  Upward Communication</a:t>
            </a:r>
          </a:p>
        </p:txBody>
      </p:sp>
      <p:grpSp>
        <p:nvGrpSpPr>
          <p:cNvPr id="2" name="Group 4"/>
          <p:cNvGrpSpPr>
            <a:grpSpLocks/>
          </p:cNvGrpSpPr>
          <p:nvPr/>
        </p:nvGrpSpPr>
        <p:grpSpPr bwMode="auto">
          <a:xfrm>
            <a:off x="228600" y="252413"/>
            <a:ext cx="8610600" cy="5995987"/>
            <a:chOff x="336" y="159"/>
            <a:chExt cx="5232" cy="3777"/>
          </a:xfrm>
        </p:grpSpPr>
        <p:sp>
          <p:nvSpPr>
            <p:cNvPr id="619525"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19526"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19527"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19529" name="Picture 9"/>
          <p:cNvPicPr>
            <a:picLocks noChangeAspect="1" noChangeArrowheads="1"/>
          </p:cNvPicPr>
          <p:nvPr/>
        </p:nvPicPr>
        <p:blipFill>
          <a:blip r:embed="rId3" cstate="print"/>
          <a:srcRect/>
          <a:stretch>
            <a:fillRect/>
          </a:stretch>
        </p:blipFill>
        <p:spPr bwMode="auto">
          <a:xfrm>
            <a:off x="928688" y="549275"/>
            <a:ext cx="7148512" cy="50895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B44DA4B7-7D79-475C-AAE5-DF950014A1FE}" type="slidenum">
              <a:rPr lang="en-US" altLang="ko-KR"/>
              <a:pPr/>
              <a:t>59</a:t>
            </a:fld>
            <a:endParaRPr lang="en-US" altLang="ko-KR"/>
          </a:p>
        </p:txBody>
      </p:sp>
      <p:sp>
        <p:nvSpPr>
          <p:cNvPr id="620546" name="Line 2"/>
          <p:cNvSpPr>
            <a:spLocks noChangeShapeType="1"/>
          </p:cNvSpPr>
          <p:nvPr/>
        </p:nvSpPr>
        <p:spPr bwMode="auto">
          <a:xfrm>
            <a:off x="438150" y="1752600"/>
            <a:ext cx="8153400" cy="0"/>
          </a:xfrm>
          <a:prstGeom prst="line">
            <a:avLst/>
          </a:prstGeom>
          <a:noFill/>
          <a:ln w="76200">
            <a:solidFill>
              <a:srgbClr val="009900"/>
            </a:solidFill>
            <a:round/>
            <a:headEnd/>
            <a:tailEnd/>
          </a:ln>
          <a:effectLst/>
        </p:spPr>
        <p:txBody>
          <a:bodyPr/>
          <a:lstStyle/>
          <a:p>
            <a:endParaRPr lang="ko-KR" altLang="en-US"/>
          </a:p>
        </p:txBody>
      </p:sp>
      <p:sp>
        <p:nvSpPr>
          <p:cNvPr id="620547" name="Line 3"/>
          <p:cNvSpPr>
            <a:spLocks noChangeShapeType="1"/>
          </p:cNvSpPr>
          <p:nvPr/>
        </p:nvSpPr>
        <p:spPr bwMode="auto">
          <a:xfrm>
            <a:off x="439738" y="4953000"/>
            <a:ext cx="8153400" cy="0"/>
          </a:xfrm>
          <a:prstGeom prst="line">
            <a:avLst/>
          </a:prstGeom>
          <a:noFill/>
          <a:ln w="76200">
            <a:solidFill>
              <a:srgbClr val="009900"/>
            </a:solidFill>
            <a:round/>
            <a:headEnd/>
            <a:tailEnd/>
          </a:ln>
          <a:effectLst/>
        </p:spPr>
        <p:txBody>
          <a:bodyPr/>
          <a:lstStyle/>
          <a:p>
            <a:endParaRPr lang="ko-KR" altLang="en-US"/>
          </a:p>
        </p:txBody>
      </p:sp>
      <p:sp>
        <p:nvSpPr>
          <p:cNvPr id="620548" name="Rectangle 4"/>
          <p:cNvSpPr>
            <a:spLocks noChangeArrowheads="1"/>
          </p:cNvSpPr>
          <p:nvPr/>
        </p:nvSpPr>
        <p:spPr bwMode="auto">
          <a:xfrm>
            <a:off x="476250" y="1844675"/>
            <a:ext cx="8077200" cy="3046988"/>
          </a:xfrm>
          <a:prstGeom prst="rect">
            <a:avLst/>
          </a:prstGeom>
          <a:solidFill>
            <a:srgbClr val="99FF33"/>
          </a:solidFill>
          <a:ln w="76200" algn="ctr">
            <a:noFill/>
            <a:miter lim="800000"/>
            <a:headEnd/>
            <a:tailEnd/>
          </a:ln>
          <a:effectLst/>
        </p:spPr>
        <p:txBody>
          <a:bodyPr>
            <a:spAutoFit/>
          </a:bodyPr>
          <a:lstStyle/>
          <a:p>
            <a:pPr algn="l"/>
            <a:r>
              <a:rPr lang="en-US" altLang="ko-KR" dirty="0">
                <a:ea typeface="굴림" charset="-127"/>
              </a:rPr>
              <a:t>To send data from the called function to the calling function:</a:t>
            </a:r>
            <a:br>
              <a:rPr lang="en-US" altLang="ko-KR" dirty="0">
                <a:ea typeface="굴림" charset="-127"/>
              </a:rPr>
            </a:br>
            <a:endParaRPr lang="en-US" altLang="ko-KR" dirty="0">
              <a:ea typeface="굴림" charset="-127"/>
            </a:endParaRPr>
          </a:p>
          <a:p>
            <a:pPr algn="l"/>
            <a:r>
              <a:rPr lang="en-US" altLang="ko-KR" dirty="0">
                <a:ea typeface="굴림" charset="-127"/>
              </a:rPr>
              <a:t>1. We need to use the &amp; symbol in front of the data variable</a:t>
            </a:r>
            <a:br>
              <a:rPr lang="en-US" altLang="ko-KR" dirty="0">
                <a:ea typeface="굴림" charset="-127"/>
              </a:rPr>
            </a:br>
            <a:r>
              <a:rPr lang="en-US" altLang="ko-KR" dirty="0">
                <a:ea typeface="굴림" charset="-127"/>
              </a:rPr>
              <a:t>     when we call the function.</a:t>
            </a:r>
          </a:p>
          <a:p>
            <a:pPr algn="l"/>
            <a:r>
              <a:rPr lang="en-US" altLang="ko-KR" dirty="0">
                <a:ea typeface="굴림" charset="-127"/>
              </a:rPr>
              <a:t>2. We need to use the * symbol after the data type when we</a:t>
            </a:r>
            <a:br>
              <a:rPr lang="en-US" altLang="ko-KR" dirty="0">
                <a:ea typeface="굴림" charset="-127"/>
              </a:rPr>
            </a:br>
            <a:r>
              <a:rPr lang="en-US" altLang="ko-KR" dirty="0">
                <a:ea typeface="굴림" charset="-127"/>
              </a:rPr>
              <a:t>     declare the address variable</a:t>
            </a:r>
          </a:p>
          <a:p>
            <a:pPr algn="l"/>
            <a:r>
              <a:rPr lang="en-US" altLang="ko-KR" dirty="0">
                <a:ea typeface="굴림" charset="-127"/>
              </a:rPr>
              <a:t>3. We need to use the * in front of the variable when we</a:t>
            </a:r>
            <a:br>
              <a:rPr lang="en-US" altLang="ko-KR" dirty="0">
                <a:ea typeface="굴림" charset="-127"/>
              </a:rPr>
            </a:br>
            <a:r>
              <a:rPr lang="en-US" altLang="ko-KR" dirty="0">
                <a:ea typeface="굴림" charset="-127"/>
              </a:rPr>
              <a:t>     store data </a:t>
            </a:r>
            <a:r>
              <a:rPr lang="en-US" altLang="ko-KR" dirty="0" smtClean="0">
                <a:ea typeface="굴림" charset="-127"/>
              </a:rPr>
              <a:t>indirectly.</a:t>
            </a:r>
            <a:endParaRPr lang="en-US" altLang="ko-KR" dirty="0">
              <a:ea typeface="굴림" charset="-127"/>
            </a:endParaRPr>
          </a:p>
        </p:txBody>
      </p:sp>
      <p:sp>
        <p:nvSpPr>
          <p:cNvPr id="620549" name="Text Box 5"/>
          <p:cNvSpPr txBox="1">
            <a:spLocks noChangeArrowheads="1"/>
          </p:cNvSpPr>
          <p:nvPr/>
        </p:nvSpPr>
        <p:spPr bwMode="auto">
          <a:xfrm>
            <a:off x="358775" y="1120775"/>
            <a:ext cx="1073150" cy="641350"/>
          </a:xfrm>
          <a:prstGeom prst="rect">
            <a:avLst/>
          </a:prstGeom>
          <a:noFill/>
          <a:ln w="76200" algn="ctr">
            <a:noFill/>
            <a:miter lim="800000"/>
            <a:headEnd/>
            <a:tailEnd/>
          </a:ln>
          <a:effectLst/>
        </p:spPr>
        <p:txBody>
          <a:bodyPr wrap="none">
            <a:spAutoFit/>
          </a:bodyPr>
          <a:lstStyle/>
          <a:p>
            <a:pPr algn="ctr"/>
            <a:r>
              <a:rPr lang="en-US" altLang="ko-KR" sz="36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CF8DD2EC-4A5D-40A5-A7D3-B756515A96B4}" type="slidenum">
              <a:rPr lang="en-US" altLang="ko-KR"/>
              <a:pPr/>
              <a:t>6</a:t>
            </a:fld>
            <a:endParaRPr lang="en-US" altLang="ko-KR"/>
          </a:p>
        </p:txBody>
      </p:sp>
      <p:sp>
        <p:nvSpPr>
          <p:cNvPr id="592898"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592899" name="Text Box 3"/>
          <p:cNvSpPr txBox="1">
            <a:spLocks noChangeArrowheads="1"/>
          </p:cNvSpPr>
          <p:nvPr/>
        </p:nvSpPr>
        <p:spPr bwMode="auto">
          <a:xfrm>
            <a:off x="228600" y="304800"/>
            <a:ext cx="4867275"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4-2   Functions in C</a:t>
            </a:r>
          </a:p>
        </p:txBody>
      </p:sp>
      <p:sp>
        <p:nvSpPr>
          <p:cNvPr id="592900"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592901" name="Rectangle 5"/>
          <p:cNvSpPr>
            <a:spLocks noChangeArrowheads="1"/>
          </p:cNvSpPr>
          <p:nvPr/>
        </p:nvSpPr>
        <p:spPr bwMode="auto">
          <a:xfrm>
            <a:off x="304800" y="1444625"/>
            <a:ext cx="8229600" cy="4789488"/>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In C, the idea of top–down design is done using functions. A C program is made of one or more functions, one and only one of which must be named</a:t>
            </a:r>
          </a:p>
          <a:p>
            <a:pPr algn="just" eaLnBrk="1" hangingPunct="1"/>
            <a:r>
              <a:rPr lang="en-US" altLang="ko-KR" sz="2800" i="1" dirty="0">
                <a:solidFill>
                  <a:schemeClr val="hlink"/>
                </a:solidFill>
                <a:effectLst>
                  <a:outerShdw blurRad="38100" dist="38100" dir="2700000" algn="tl">
                    <a:srgbClr val="C0C0C0"/>
                  </a:outerShdw>
                </a:effectLst>
                <a:ea typeface="굴림" charset="-127"/>
              </a:rPr>
              <a:t>main</a:t>
            </a:r>
            <a:r>
              <a:rPr lang="en-US" altLang="ko-KR" sz="2800" i="1" dirty="0">
                <a:effectLst>
                  <a:outerShdw blurRad="38100" dist="38100" dir="2700000" algn="tl">
                    <a:srgbClr val="C0C0C0"/>
                  </a:outerShdw>
                </a:effectLst>
                <a:ea typeface="굴림" charset="-127"/>
              </a:rPr>
              <a:t>. </a:t>
            </a:r>
          </a:p>
          <a:p>
            <a:pPr algn="just" eaLnBrk="1" hangingPunct="1"/>
            <a:endParaRPr lang="en-US" altLang="ko-KR" sz="2800" i="1" dirty="0">
              <a:effectLst>
                <a:outerShdw blurRad="38100" dist="38100" dir="2700000" algn="tl">
                  <a:srgbClr val="C0C0C0"/>
                </a:outerShdw>
              </a:effectLst>
              <a:ea typeface="굴림" charset="-127"/>
            </a:endParaRPr>
          </a:p>
          <a:p>
            <a:pPr algn="l" eaLnBrk="1" hangingPunct="1"/>
            <a:r>
              <a:rPr lang="en-US" altLang="ko-KR" sz="2800" i="1" dirty="0">
                <a:effectLst>
                  <a:outerShdw blurRad="38100" dist="38100" dir="2700000" algn="tl">
                    <a:srgbClr val="C0C0C0"/>
                  </a:outerShdw>
                </a:effectLst>
                <a:ea typeface="굴림" charset="-127"/>
              </a:rPr>
              <a:t>In general, the purpose of a function is to receive zero or more pieces of data, operate on them, and return at most one piece of data. At the same time, a function can have a side effect. A function side effect is an action that results in a change in the state of the program.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D70D7410-A4FA-418E-8756-871C38E5F1C6}" type="slidenum">
              <a:rPr lang="en-US" altLang="ko-KR"/>
              <a:pPr/>
              <a:t>60</a:t>
            </a:fld>
            <a:endParaRPr lang="en-US" altLang="ko-KR"/>
          </a:p>
        </p:txBody>
      </p:sp>
      <p:sp>
        <p:nvSpPr>
          <p:cNvPr id="624642"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24643" name="Rectangle 3"/>
          <p:cNvSpPr>
            <a:spLocks noChangeArrowheads="1"/>
          </p:cNvSpPr>
          <p:nvPr/>
        </p:nvSpPr>
        <p:spPr bwMode="auto">
          <a:xfrm>
            <a:off x="152400" y="5791200"/>
            <a:ext cx="565467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4-21</a:t>
            </a:r>
            <a:r>
              <a:rPr lang="en-US" altLang="ko-KR" sz="2000">
                <a:ea typeface="굴림" charset="-127"/>
              </a:rPr>
              <a:t>  Bi-directional Communication in C</a:t>
            </a:r>
          </a:p>
        </p:txBody>
      </p:sp>
      <p:grpSp>
        <p:nvGrpSpPr>
          <p:cNvPr id="2" name="Group 4"/>
          <p:cNvGrpSpPr>
            <a:grpSpLocks/>
          </p:cNvGrpSpPr>
          <p:nvPr/>
        </p:nvGrpSpPr>
        <p:grpSpPr bwMode="auto">
          <a:xfrm>
            <a:off x="228600" y="252413"/>
            <a:ext cx="8610600" cy="5995987"/>
            <a:chOff x="336" y="159"/>
            <a:chExt cx="5232" cy="3777"/>
          </a:xfrm>
        </p:grpSpPr>
        <p:sp>
          <p:nvSpPr>
            <p:cNvPr id="624645"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24646"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24647"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24648" name="Picture 8"/>
          <p:cNvPicPr>
            <a:picLocks noChangeAspect="1" noChangeArrowheads="1"/>
          </p:cNvPicPr>
          <p:nvPr/>
        </p:nvPicPr>
        <p:blipFill>
          <a:blip r:embed="rId3" cstate="print"/>
          <a:srcRect/>
          <a:stretch>
            <a:fillRect/>
          </a:stretch>
        </p:blipFill>
        <p:spPr bwMode="auto">
          <a:xfrm>
            <a:off x="188913" y="1938338"/>
            <a:ext cx="8574087" cy="232886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2F9B2484-27C3-42E0-B41C-06D44C83ACA0}" type="slidenum">
              <a:rPr lang="en-US" altLang="ko-KR"/>
              <a:pPr/>
              <a:t>61</a:t>
            </a:fld>
            <a:endParaRPr lang="en-US" altLang="ko-KR"/>
          </a:p>
        </p:txBody>
      </p:sp>
      <p:sp>
        <p:nvSpPr>
          <p:cNvPr id="625666"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25667" name="Rectangle 3"/>
          <p:cNvSpPr>
            <a:spLocks noChangeArrowheads="1"/>
          </p:cNvSpPr>
          <p:nvPr/>
        </p:nvSpPr>
        <p:spPr bwMode="auto">
          <a:xfrm>
            <a:off x="152400" y="5791200"/>
            <a:ext cx="5132388"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4-22</a:t>
            </a:r>
            <a:r>
              <a:rPr lang="en-US" altLang="ko-KR" sz="2000">
                <a:ea typeface="굴림" charset="-127"/>
              </a:rPr>
              <a:t>  Bi-directional Communication</a:t>
            </a:r>
          </a:p>
        </p:txBody>
      </p:sp>
      <p:grpSp>
        <p:nvGrpSpPr>
          <p:cNvPr id="2" name="Group 4"/>
          <p:cNvGrpSpPr>
            <a:grpSpLocks/>
          </p:cNvGrpSpPr>
          <p:nvPr/>
        </p:nvGrpSpPr>
        <p:grpSpPr bwMode="auto">
          <a:xfrm>
            <a:off x="228600" y="252413"/>
            <a:ext cx="8610600" cy="5995987"/>
            <a:chOff x="336" y="159"/>
            <a:chExt cx="5232" cy="3777"/>
          </a:xfrm>
        </p:grpSpPr>
        <p:sp>
          <p:nvSpPr>
            <p:cNvPr id="625669"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25670"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25671"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25672" name="Picture 8"/>
          <p:cNvPicPr>
            <a:picLocks noChangeAspect="1" noChangeArrowheads="1"/>
          </p:cNvPicPr>
          <p:nvPr/>
        </p:nvPicPr>
        <p:blipFill>
          <a:blip r:embed="rId3" cstate="print"/>
          <a:srcRect/>
          <a:stretch>
            <a:fillRect/>
          </a:stretch>
        </p:blipFill>
        <p:spPr bwMode="auto">
          <a:xfrm>
            <a:off x="941388" y="679450"/>
            <a:ext cx="6754812" cy="48831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408A33FB-137E-4285-B847-C7FCDE69ECFA}" type="slidenum">
              <a:rPr lang="en-US" altLang="ko-KR"/>
              <a:pPr/>
              <a:t>62</a:t>
            </a:fld>
            <a:endParaRPr lang="en-US" altLang="ko-KR"/>
          </a:p>
        </p:txBody>
      </p:sp>
      <p:sp>
        <p:nvSpPr>
          <p:cNvPr id="626690"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26691" name="Rectangle 3"/>
          <p:cNvSpPr>
            <a:spLocks noChangeArrowheads="1"/>
          </p:cNvSpPr>
          <p:nvPr/>
        </p:nvSpPr>
        <p:spPr bwMode="auto">
          <a:xfrm>
            <a:off x="152400" y="5791200"/>
            <a:ext cx="392430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4-23</a:t>
            </a:r>
            <a:r>
              <a:rPr lang="en-US" altLang="ko-KR" sz="2000">
                <a:ea typeface="굴림" charset="-127"/>
              </a:rPr>
              <a:t>  Exchange Function</a:t>
            </a:r>
          </a:p>
        </p:txBody>
      </p:sp>
      <p:grpSp>
        <p:nvGrpSpPr>
          <p:cNvPr id="2" name="Group 4"/>
          <p:cNvGrpSpPr>
            <a:grpSpLocks/>
          </p:cNvGrpSpPr>
          <p:nvPr/>
        </p:nvGrpSpPr>
        <p:grpSpPr bwMode="auto">
          <a:xfrm>
            <a:off x="228600" y="252413"/>
            <a:ext cx="8610600" cy="5995987"/>
            <a:chOff x="336" y="159"/>
            <a:chExt cx="5232" cy="3777"/>
          </a:xfrm>
        </p:grpSpPr>
        <p:sp>
          <p:nvSpPr>
            <p:cNvPr id="626693"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26694"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26695"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26696" name="Picture 8"/>
          <p:cNvPicPr>
            <a:picLocks noChangeAspect="1" noChangeArrowheads="1"/>
          </p:cNvPicPr>
          <p:nvPr/>
        </p:nvPicPr>
        <p:blipFill>
          <a:blip r:embed="rId3" cstate="print"/>
          <a:srcRect/>
          <a:stretch>
            <a:fillRect/>
          </a:stretch>
        </p:blipFill>
        <p:spPr bwMode="auto">
          <a:xfrm>
            <a:off x="1447800" y="609600"/>
            <a:ext cx="5548313" cy="48037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2BAE329C-59D6-4042-B359-45FEB5EE78ED}" type="slidenum">
              <a:rPr lang="en-US" altLang="ko-KR"/>
              <a:pPr/>
              <a:t>63</a:t>
            </a:fld>
            <a:endParaRPr lang="en-US" altLang="ko-KR"/>
          </a:p>
        </p:txBody>
      </p:sp>
      <p:sp>
        <p:nvSpPr>
          <p:cNvPr id="62771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27715" name="Rectangle 3"/>
          <p:cNvSpPr>
            <a:spLocks noChangeArrowheads="1"/>
          </p:cNvSpPr>
          <p:nvPr/>
        </p:nvSpPr>
        <p:spPr bwMode="auto">
          <a:xfrm>
            <a:off x="152400" y="5791200"/>
            <a:ext cx="5627688"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4-24</a:t>
            </a:r>
            <a:r>
              <a:rPr lang="en-US" altLang="ko-KR" sz="2000">
                <a:ea typeface="굴림" charset="-127"/>
              </a:rPr>
              <a:t>  Calculate Quotient and Remainder</a:t>
            </a:r>
          </a:p>
        </p:txBody>
      </p:sp>
      <p:grpSp>
        <p:nvGrpSpPr>
          <p:cNvPr id="2" name="Group 4"/>
          <p:cNvGrpSpPr>
            <a:grpSpLocks/>
          </p:cNvGrpSpPr>
          <p:nvPr/>
        </p:nvGrpSpPr>
        <p:grpSpPr bwMode="auto">
          <a:xfrm>
            <a:off x="228600" y="252413"/>
            <a:ext cx="8610600" cy="5995987"/>
            <a:chOff x="336" y="159"/>
            <a:chExt cx="5232" cy="3777"/>
          </a:xfrm>
        </p:grpSpPr>
        <p:sp>
          <p:nvSpPr>
            <p:cNvPr id="62771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2771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2771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27721" name="Picture 9"/>
          <p:cNvPicPr>
            <a:picLocks noChangeAspect="1" noChangeArrowheads="1"/>
          </p:cNvPicPr>
          <p:nvPr/>
        </p:nvPicPr>
        <p:blipFill>
          <a:blip r:embed="rId3" cstate="print"/>
          <a:srcRect/>
          <a:stretch>
            <a:fillRect/>
          </a:stretch>
        </p:blipFill>
        <p:spPr bwMode="auto">
          <a:xfrm>
            <a:off x="730250" y="431800"/>
            <a:ext cx="7194550" cy="52832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CC94D564-4B1B-4592-B813-8A139A9EA8C5}" type="slidenum">
              <a:rPr lang="en-US" altLang="ko-KR"/>
              <a:pPr/>
              <a:t>64</a:t>
            </a:fld>
            <a:endParaRPr lang="en-US" altLang="ko-KR"/>
          </a:p>
        </p:txBody>
      </p:sp>
      <p:sp>
        <p:nvSpPr>
          <p:cNvPr id="62873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28739" name="Rectangle 3"/>
          <p:cNvSpPr>
            <a:spLocks noChangeArrowheads="1"/>
          </p:cNvSpPr>
          <p:nvPr/>
        </p:nvSpPr>
        <p:spPr bwMode="auto">
          <a:xfrm>
            <a:off x="152400" y="5791200"/>
            <a:ext cx="533241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4-25</a:t>
            </a:r>
            <a:r>
              <a:rPr lang="en-US" altLang="ko-KR" sz="2000">
                <a:ea typeface="굴림" charset="-127"/>
              </a:rPr>
              <a:t>  Quotient and Remainder Design</a:t>
            </a:r>
          </a:p>
        </p:txBody>
      </p:sp>
      <p:grpSp>
        <p:nvGrpSpPr>
          <p:cNvPr id="2" name="Group 4"/>
          <p:cNvGrpSpPr>
            <a:grpSpLocks/>
          </p:cNvGrpSpPr>
          <p:nvPr/>
        </p:nvGrpSpPr>
        <p:grpSpPr bwMode="auto">
          <a:xfrm>
            <a:off x="228600" y="252413"/>
            <a:ext cx="8610600" cy="5995987"/>
            <a:chOff x="336" y="159"/>
            <a:chExt cx="5232" cy="3777"/>
          </a:xfrm>
        </p:grpSpPr>
        <p:sp>
          <p:nvSpPr>
            <p:cNvPr id="62874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2874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2874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28744" name="Picture 8"/>
          <p:cNvPicPr>
            <a:picLocks noChangeAspect="1" noChangeArrowheads="1"/>
          </p:cNvPicPr>
          <p:nvPr/>
        </p:nvPicPr>
        <p:blipFill>
          <a:blip r:embed="rId3" cstate="print"/>
          <a:srcRect/>
          <a:stretch>
            <a:fillRect/>
          </a:stretch>
        </p:blipFill>
        <p:spPr bwMode="auto">
          <a:xfrm>
            <a:off x="812800" y="1600200"/>
            <a:ext cx="7340600" cy="3062288"/>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E69C2615-0EFB-49E9-919E-C2D92133080C}" type="slidenum">
              <a:rPr lang="en-US" altLang="ko-KR"/>
              <a:pPr/>
              <a:t>65</a:t>
            </a:fld>
            <a:endParaRPr lang="en-US" altLang="ko-KR"/>
          </a:p>
        </p:txBody>
      </p:sp>
      <p:sp>
        <p:nvSpPr>
          <p:cNvPr id="629762" name="Text Box 2"/>
          <p:cNvSpPr txBox="1">
            <a:spLocks noChangeArrowheads="1"/>
          </p:cNvSpPr>
          <p:nvPr/>
        </p:nvSpPr>
        <p:spPr bwMode="auto">
          <a:xfrm>
            <a:off x="511175"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4-8</a:t>
            </a:r>
          </a:p>
        </p:txBody>
      </p:sp>
      <p:sp>
        <p:nvSpPr>
          <p:cNvPr id="629763" name="Text Box 3"/>
          <p:cNvSpPr txBox="1">
            <a:spLocks noChangeArrowheads="1"/>
          </p:cNvSpPr>
          <p:nvPr/>
        </p:nvSpPr>
        <p:spPr bwMode="auto">
          <a:xfrm>
            <a:off x="2519363" y="152400"/>
            <a:ext cx="2890837"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Quotient and Remainder</a:t>
            </a:r>
          </a:p>
        </p:txBody>
      </p:sp>
      <p:grpSp>
        <p:nvGrpSpPr>
          <p:cNvPr id="2" name="Group 11"/>
          <p:cNvGrpSpPr>
            <a:grpSpLocks/>
          </p:cNvGrpSpPr>
          <p:nvPr/>
        </p:nvGrpSpPr>
        <p:grpSpPr bwMode="auto">
          <a:xfrm>
            <a:off x="457200" y="647700"/>
            <a:ext cx="8305800" cy="5592763"/>
            <a:chOff x="288" y="408"/>
            <a:chExt cx="5232" cy="3523"/>
          </a:xfrm>
        </p:grpSpPr>
        <p:pic>
          <p:nvPicPr>
            <p:cNvPr id="629765" name="Picture 5"/>
            <p:cNvPicPr>
              <a:picLocks noChangeAspect="1" noChangeArrowheads="1"/>
            </p:cNvPicPr>
            <p:nvPr/>
          </p:nvPicPr>
          <p:blipFill>
            <a:blip r:embed="rId3" cstate="print"/>
            <a:srcRect/>
            <a:stretch>
              <a:fillRect/>
            </a:stretch>
          </p:blipFill>
          <p:spPr bwMode="auto">
            <a:xfrm>
              <a:off x="288" y="408"/>
              <a:ext cx="5215" cy="2184"/>
            </a:xfrm>
            <a:prstGeom prst="rect">
              <a:avLst/>
            </a:prstGeom>
            <a:noFill/>
            <a:ln w="76200" algn="ctr">
              <a:noFill/>
              <a:miter lim="800000"/>
              <a:headEnd/>
              <a:tailEnd/>
            </a:ln>
            <a:effectLst/>
          </p:spPr>
        </p:pic>
        <p:pic>
          <p:nvPicPr>
            <p:cNvPr id="629767" name="Picture 7"/>
            <p:cNvPicPr>
              <a:picLocks noChangeAspect="1" noChangeArrowheads="1"/>
            </p:cNvPicPr>
            <p:nvPr/>
          </p:nvPicPr>
          <p:blipFill>
            <a:blip r:embed="rId4" cstate="print"/>
            <a:srcRect/>
            <a:stretch>
              <a:fillRect/>
            </a:stretch>
          </p:blipFill>
          <p:spPr bwMode="auto">
            <a:xfrm>
              <a:off x="288" y="2592"/>
              <a:ext cx="5232" cy="1339"/>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56FC3FD9-31AD-42EC-801B-C4983541CFEE}" type="slidenum">
              <a:rPr lang="en-US" altLang="ko-KR"/>
              <a:pPr/>
              <a:t>66</a:t>
            </a:fld>
            <a:endParaRPr lang="en-US" altLang="ko-KR"/>
          </a:p>
        </p:txBody>
      </p:sp>
      <p:sp>
        <p:nvSpPr>
          <p:cNvPr id="692226"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4-8</a:t>
            </a:r>
          </a:p>
        </p:txBody>
      </p:sp>
      <p:sp>
        <p:nvSpPr>
          <p:cNvPr id="692227" name="Text Box 3"/>
          <p:cNvSpPr txBox="1">
            <a:spLocks noChangeArrowheads="1"/>
          </p:cNvSpPr>
          <p:nvPr/>
        </p:nvSpPr>
        <p:spPr bwMode="auto">
          <a:xfrm>
            <a:off x="2149475" y="152400"/>
            <a:ext cx="2890838"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Quotient and Remainder</a:t>
            </a:r>
          </a:p>
        </p:txBody>
      </p:sp>
      <p:pic>
        <p:nvPicPr>
          <p:cNvPr id="692228" name="Picture 4"/>
          <p:cNvPicPr>
            <a:picLocks noChangeAspect="1" noChangeArrowheads="1"/>
          </p:cNvPicPr>
          <p:nvPr/>
        </p:nvPicPr>
        <p:blipFill>
          <a:blip r:embed="rId3" cstate="print"/>
          <a:srcRect/>
          <a:stretch>
            <a:fillRect/>
          </a:stretch>
        </p:blipFill>
        <p:spPr bwMode="auto">
          <a:xfrm>
            <a:off x="292100" y="609600"/>
            <a:ext cx="8318500" cy="52832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34C8B949-C76A-4F4B-82F8-454C6763C68E}" type="slidenum">
              <a:rPr lang="en-US" altLang="ko-KR"/>
              <a:pPr/>
              <a:t>67</a:t>
            </a:fld>
            <a:endParaRPr lang="en-US" altLang="ko-KR"/>
          </a:p>
        </p:txBody>
      </p:sp>
      <p:sp>
        <p:nvSpPr>
          <p:cNvPr id="693250"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4-8</a:t>
            </a:r>
          </a:p>
        </p:txBody>
      </p:sp>
      <p:sp>
        <p:nvSpPr>
          <p:cNvPr id="693251" name="Text Box 3"/>
          <p:cNvSpPr txBox="1">
            <a:spLocks noChangeArrowheads="1"/>
          </p:cNvSpPr>
          <p:nvPr/>
        </p:nvSpPr>
        <p:spPr bwMode="auto">
          <a:xfrm>
            <a:off x="2149475" y="152400"/>
            <a:ext cx="2890838"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Quotient and Remainder</a:t>
            </a:r>
          </a:p>
        </p:txBody>
      </p:sp>
      <p:pic>
        <p:nvPicPr>
          <p:cNvPr id="693252" name="Picture 4"/>
          <p:cNvPicPr>
            <a:picLocks noChangeAspect="1" noChangeArrowheads="1"/>
          </p:cNvPicPr>
          <p:nvPr/>
        </p:nvPicPr>
        <p:blipFill>
          <a:blip r:embed="rId3" cstate="print"/>
          <a:srcRect/>
          <a:stretch>
            <a:fillRect/>
          </a:stretch>
        </p:blipFill>
        <p:spPr bwMode="auto">
          <a:xfrm>
            <a:off x="292100" y="639763"/>
            <a:ext cx="8318500" cy="568483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714273DD-A1A7-4384-8731-CBBE02F1E201}" type="slidenum">
              <a:rPr lang="en-US" altLang="ko-KR"/>
              <a:pPr/>
              <a:t>68</a:t>
            </a:fld>
            <a:endParaRPr lang="en-US" altLang="ko-KR"/>
          </a:p>
        </p:txBody>
      </p:sp>
      <p:sp>
        <p:nvSpPr>
          <p:cNvPr id="694274" name="Text Box 2"/>
          <p:cNvSpPr txBox="1">
            <a:spLocks noChangeArrowheads="1"/>
          </p:cNvSpPr>
          <p:nvPr/>
        </p:nvSpPr>
        <p:spPr bwMode="auto">
          <a:xfrm>
            <a:off x="476250" y="288925"/>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4-8</a:t>
            </a:r>
          </a:p>
        </p:txBody>
      </p:sp>
      <p:sp>
        <p:nvSpPr>
          <p:cNvPr id="694275" name="Text Box 3"/>
          <p:cNvSpPr txBox="1">
            <a:spLocks noChangeArrowheads="1"/>
          </p:cNvSpPr>
          <p:nvPr/>
        </p:nvSpPr>
        <p:spPr bwMode="auto">
          <a:xfrm>
            <a:off x="2366963" y="288925"/>
            <a:ext cx="2890837"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Quotient and Remainder</a:t>
            </a:r>
          </a:p>
        </p:txBody>
      </p:sp>
      <p:pic>
        <p:nvPicPr>
          <p:cNvPr id="694276" name="Picture 4"/>
          <p:cNvPicPr>
            <a:picLocks noChangeAspect="1" noChangeArrowheads="1"/>
          </p:cNvPicPr>
          <p:nvPr/>
        </p:nvPicPr>
        <p:blipFill>
          <a:blip r:embed="rId3" cstate="print"/>
          <a:srcRect/>
          <a:stretch>
            <a:fillRect/>
          </a:stretch>
        </p:blipFill>
        <p:spPr bwMode="auto">
          <a:xfrm>
            <a:off x="381000" y="733425"/>
            <a:ext cx="8372475" cy="53625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ADA966E0-9B66-4230-B53C-0B79DC76DBF4}" type="slidenum">
              <a:rPr lang="en-US" altLang="ko-KR"/>
              <a:pPr/>
              <a:t>69</a:t>
            </a:fld>
            <a:endParaRPr lang="en-US" altLang="ko-KR"/>
          </a:p>
        </p:txBody>
      </p:sp>
      <p:sp>
        <p:nvSpPr>
          <p:cNvPr id="630786"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630787" name="Text Box 3"/>
          <p:cNvSpPr txBox="1">
            <a:spLocks noChangeArrowheads="1"/>
          </p:cNvSpPr>
          <p:nvPr/>
        </p:nvSpPr>
        <p:spPr bwMode="auto">
          <a:xfrm>
            <a:off x="228600" y="304800"/>
            <a:ext cx="6108700"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4-5   Standard Functions</a:t>
            </a:r>
          </a:p>
        </p:txBody>
      </p:sp>
      <p:sp>
        <p:nvSpPr>
          <p:cNvPr id="630788"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630789" name="Rectangle 5"/>
          <p:cNvSpPr>
            <a:spLocks noChangeArrowheads="1"/>
          </p:cNvSpPr>
          <p:nvPr/>
        </p:nvSpPr>
        <p:spPr bwMode="auto">
          <a:xfrm>
            <a:off x="304800" y="1524000"/>
            <a:ext cx="8229600" cy="1800225"/>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C provides a rich collection of standard functions whose definitions have been written and are ready to be used in our programs. To use these functions, we must include their function declarations.</a:t>
            </a:r>
          </a:p>
        </p:txBody>
      </p:sp>
      <p:sp>
        <p:nvSpPr>
          <p:cNvPr id="630790" name="Rectangle 6"/>
          <p:cNvSpPr>
            <a:spLocks noChangeArrowheads="1"/>
          </p:cNvSpPr>
          <p:nvPr/>
        </p:nvSpPr>
        <p:spPr bwMode="auto">
          <a:xfrm>
            <a:off x="304800" y="4438650"/>
            <a:ext cx="5715000" cy="822325"/>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Math Functions</a:t>
            </a:r>
            <a:endParaRPr lang="fr-FR">
              <a:solidFill>
                <a:schemeClr val="hlink"/>
              </a:solidFill>
            </a:endParaRPr>
          </a:p>
          <a:p>
            <a:pPr algn="l">
              <a:buClr>
                <a:schemeClr val="folHlink"/>
              </a:buClr>
              <a:buSzPct val="117000"/>
              <a:buFont typeface="Wingdings" pitchFamily="2" charset="2"/>
              <a:buNone/>
            </a:pPr>
            <a:r>
              <a:rPr lang="fr-FR">
                <a:solidFill>
                  <a:schemeClr val="hlink"/>
                </a:solidFill>
              </a:rPr>
              <a:t>Random Numbers</a:t>
            </a:r>
            <a:endParaRPr lang="en-US" altLang="ko-KR">
              <a:solidFill>
                <a:schemeClr val="hlink"/>
              </a:solidFill>
              <a:ea typeface="굴림" charset="-127"/>
            </a:endParaRPr>
          </a:p>
        </p:txBody>
      </p:sp>
      <p:sp>
        <p:nvSpPr>
          <p:cNvPr id="630791" name="Text Box 7"/>
          <p:cNvSpPr txBox="1">
            <a:spLocks noChangeArrowheads="1"/>
          </p:cNvSpPr>
          <p:nvPr/>
        </p:nvSpPr>
        <p:spPr bwMode="auto">
          <a:xfrm>
            <a:off x="317500" y="3962400"/>
            <a:ext cx="4862513" cy="519113"/>
          </a:xfrm>
          <a:prstGeom prst="rect">
            <a:avLst/>
          </a:prstGeom>
          <a:noFill/>
          <a:ln w="76200" algn="ctr">
            <a:noFill/>
            <a:miter lim="800000"/>
            <a:headEnd/>
            <a:tailEnd/>
          </a:ln>
          <a:effectLst/>
        </p:spPr>
        <p:txBody>
          <a:bodyPr wrap="none">
            <a:spAutoFit/>
          </a:bodyPr>
          <a:lstStyle/>
          <a:p>
            <a:pPr algn="ctr"/>
            <a:r>
              <a:rPr lang="en-US" altLang="ko-KR" sz="2800" i="1" u="sng">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5BD7CEB5-FEE4-4FFD-B382-1907C0D3FB74}" type="slidenum">
              <a:rPr lang="en-US" altLang="ko-KR"/>
              <a:pPr/>
              <a:t>7</a:t>
            </a:fld>
            <a:endParaRPr lang="en-US" altLang="ko-KR"/>
          </a:p>
        </p:txBody>
      </p:sp>
      <p:sp>
        <p:nvSpPr>
          <p:cNvPr id="588802"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a:p>
        </p:txBody>
      </p:sp>
      <p:sp>
        <p:nvSpPr>
          <p:cNvPr id="588803" name="Line 3"/>
          <p:cNvSpPr>
            <a:spLocks noChangeShapeType="1"/>
          </p:cNvSpPr>
          <p:nvPr/>
        </p:nvSpPr>
        <p:spPr bwMode="auto">
          <a:xfrm>
            <a:off x="439738" y="5105400"/>
            <a:ext cx="8153400" cy="0"/>
          </a:xfrm>
          <a:prstGeom prst="line">
            <a:avLst/>
          </a:prstGeom>
          <a:noFill/>
          <a:ln w="76200">
            <a:solidFill>
              <a:srgbClr val="009900"/>
            </a:solidFill>
            <a:round/>
            <a:headEnd/>
            <a:tailEnd/>
          </a:ln>
          <a:effectLst/>
        </p:spPr>
        <p:txBody>
          <a:bodyPr/>
          <a:lstStyle/>
          <a:p>
            <a:endParaRPr lang="ko-KR" altLang="en-US"/>
          </a:p>
        </p:txBody>
      </p:sp>
      <p:sp>
        <p:nvSpPr>
          <p:cNvPr id="588804" name="Rectangle 4"/>
          <p:cNvSpPr>
            <a:spLocks noChangeArrowheads="1"/>
          </p:cNvSpPr>
          <p:nvPr/>
        </p:nvSpPr>
        <p:spPr bwMode="auto">
          <a:xfrm>
            <a:off x="476250" y="2759075"/>
            <a:ext cx="8077200" cy="2282825"/>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In C, a program is made of one or more functions, one and only one of which must be called </a:t>
            </a:r>
            <a:r>
              <a:rPr lang="en-US" altLang="ko-KR" i="1">
                <a:ea typeface="굴림" charset="-127"/>
              </a:rPr>
              <a:t>main</a:t>
            </a:r>
            <a:r>
              <a:rPr lang="en-US" altLang="ko-KR">
                <a:ea typeface="굴림" charset="-127"/>
              </a:rPr>
              <a:t>. </a:t>
            </a:r>
            <a:br>
              <a:rPr lang="en-US" altLang="ko-KR">
                <a:ea typeface="굴림" charset="-127"/>
              </a:rPr>
            </a:br>
            <a:r>
              <a:rPr lang="en-US" altLang="ko-KR">
                <a:ea typeface="굴림" charset="-127"/>
              </a:rPr>
              <a:t/>
            </a:r>
            <a:br>
              <a:rPr lang="en-US" altLang="ko-KR">
                <a:ea typeface="굴림" charset="-127"/>
              </a:rPr>
            </a:br>
            <a:r>
              <a:rPr lang="en-US" altLang="ko-KR">
                <a:ea typeface="굴림" charset="-127"/>
              </a:rPr>
              <a:t>The execution of the program always starts </a:t>
            </a:r>
            <a:br>
              <a:rPr lang="en-US" altLang="ko-KR">
                <a:ea typeface="굴림" charset="-127"/>
              </a:rPr>
            </a:br>
            <a:r>
              <a:rPr lang="en-US" altLang="ko-KR">
                <a:ea typeface="굴림" charset="-127"/>
              </a:rPr>
              <a:t>with main, but it can call other functions </a:t>
            </a:r>
            <a:br>
              <a:rPr lang="en-US" altLang="ko-KR">
                <a:ea typeface="굴림" charset="-127"/>
              </a:rPr>
            </a:br>
            <a:r>
              <a:rPr lang="en-US" altLang="ko-KR">
                <a:ea typeface="굴림" charset="-127"/>
              </a:rPr>
              <a:t>to do some part of the job.</a:t>
            </a:r>
          </a:p>
        </p:txBody>
      </p:sp>
      <p:sp>
        <p:nvSpPr>
          <p:cNvPr id="588805" name="Text Box 5"/>
          <p:cNvSpPr txBox="1">
            <a:spLocks noChangeArrowheads="1"/>
          </p:cNvSpPr>
          <p:nvPr/>
        </p:nvSpPr>
        <p:spPr bwMode="auto">
          <a:xfrm>
            <a:off x="358775" y="2035175"/>
            <a:ext cx="1073150" cy="641350"/>
          </a:xfrm>
          <a:prstGeom prst="rect">
            <a:avLst/>
          </a:prstGeom>
          <a:noFill/>
          <a:ln w="76200" algn="ctr">
            <a:noFill/>
            <a:miter lim="800000"/>
            <a:headEnd/>
            <a:tailEnd/>
          </a:ln>
          <a:effectLst/>
        </p:spPr>
        <p:txBody>
          <a:bodyPr wrap="none">
            <a:spAutoFit/>
          </a:bodyPr>
          <a:lstStyle/>
          <a:p>
            <a:pPr algn="ctr"/>
            <a:r>
              <a:rPr lang="en-US" altLang="ko-KR" sz="36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CBA17667-24EB-4BC2-8C4B-AF1ACC3BA9B5}" type="slidenum">
              <a:rPr lang="en-US" altLang="ko-KR"/>
              <a:pPr/>
              <a:t>70</a:t>
            </a:fld>
            <a:endParaRPr lang="en-US" altLang="ko-KR"/>
          </a:p>
        </p:txBody>
      </p:sp>
      <p:sp>
        <p:nvSpPr>
          <p:cNvPr id="631810"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31811" name="Rectangle 3"/>
          <p:cNvSpPr>
            <a:spLocks noChangeArrowheads="1"/>
          </p:cNvSpPr>
          <p:nvPr/>
        </p:nvSpPr>
        <p:spPr bwMode="auto">
          <a:xfrm>
            <a:off x="152400" y="5791200"/>
            <a:ext cx="551021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4-26</a:t>
            </a:r>
            <a:r>
              <a:rPr lang="en-US" altLang="ko-KR" sz="2000">
                <a:ea typeface="굴림" charset="-127"/>
              </a:rPr>
              <a:t>  Library Functions and the Linker</a:t>
            </a:r>
          </a:p>
        </p:txBody>
      </p:sp>
      <p:grpSp>
        <p:nvGrpSpPr>
          <p:cNvPr id="2" name="Group 4"/>
          <p:cNvGrpSpPr>
            <a:grpSpLocks/>
          </p:cNvGrpSpPr>
          <p:nvPr/>
        </p:nvGrpSpPr>
        <p:grpSpPr bwMode="auto">
          <a:xfrm>
            <a:off x="228600" y="252413"/>
            <a:ext cx="8610600" cy="5995987"/>
            <a:chOff x="336" y="159"/>
            <a:chExt cx="5232" cy="3777"/>
          </a:xfrm>
        </p:grpSpPr>
        <p:sp>
          <p:nvSpPr>
            <p:cNvPr id="631813"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31814"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31815"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31816" name="Picture 8"/>
          <p:cNvPicPr>
            <a:picLocks noChangeAspect="1" noChangeArrowheads="1"/>
          </p:cNvPicPr>
          <p:nvPr/>
        </p:nvPicPr>
        <p:blipFill>
          <a:blip r:embed="rId3" cstate="print"/>
          <a:srcRect/>
          <a:stretch>
            <a:fillRect/>
          </a:stretch>
        </p:blipFill>
        <p:spPr bwMode="auto">
          <a:xfrm>
            <a:off x="1295400" y="533400"/>
            <a:ext cx="7038975" cy="513556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Math Functions</a:t>
            </a:r>
            <a:endParaRPr lang="ko-KR" altLang="en-US" dirty="0"/>
          </a:p>
        </p:txBody>
      </p:sp>
      <p:sp>
        <p:nvSpPr>
          <p:cNvPr id="5" name="내용 개체 틀 4"/>
          <p:cNvSpPr>
            <a:spLocks noGrp="1"/>
          </p:cNvSpPr>
          <p:nvPr>
            <p:ph idx="1"/>
          </p:nvPr>
        </p:nvSpPr>
        <p:spPr/>
        <p:txBody>
          <a:bodyPr/>
          <a:lstStyle/>
          <a:p>
            <a:r>
              <a:rPr lang="en-US" altLang="ko-KR" dirty="0" err="1" smtClean="0"/>
              <a:t>int</a:t>
            </a:r>
            <a:r>
              <a:rPr lang="en-US" altLang="ko-KR" dirty="0" smtClean="0"/>
              <a:t> abs (</a:t>
            </a:r>
            <a:r>
              <a:rPr lang="en-US" altLang="ko-KR" dirty="0" err="1" smtClean="0"/>
              <a:t>int</a:t>
            </a:r>
            <a:r>
              <a:rPr lang="en-US" altLang="ko-KR" dirty="0" smtClean="0"/>
              <a:t> number);</a:t>
            </a:r>
          </a:p>
          <a:p>
            <a:r>
              <a:rPr lang="en-US" altLang="ko-KR" dirty="0" smtClean="0"/>
              <a:t>long labs (long number);</a:t>
            </a:r>
            <a:endParaRPr lang="ko-KR" altLang="en-US" dirty="0" smtClean="0"/>
          </a:p>
          <a:p>
            <a:r>
              <a:rPr lang="en-US" altLang="ko-KR" dirty="0" smtClean="0"/>
              <a:t>long </a:t>
            </a:r>
            <a:r>
              <a:rPr lang="en-US" altLang="ko-KR" dirty="0" err="1" smtClean="0"/>
              <a:t>long</a:t>
            </a:r>
            <a:r>
              <a:rPr lang="en-US" altLang="ko-KR" dirty="0" smtClean="0"/>
              <a:t> </a:t>
            </a:r>
            <a:r>
              <a:rPr lang="en-US" altLang="ko-KR" dirty="0" err="1" smtClean="0"/>
              <a:t>llabs</a:t>
            </a:r>
            <a:r>
              <a:rPr lang="en-US" altLang="ko-KR" dirty="0" smtClean="0"/>
              <a:t> (long </a:t>
            </a:r>
            <a:r>
              <a:rPr lang="en-US" altLang="ko-KR" dirty="0" err="1" smtClean="0"/>
              <a:t>long</a:t>
            </a:r>
            <a:r>
              <a:rPr lang="en-US" altLang="ko-KR" dirty="0" smtClean="0"/>
              <a:t> number);</a:t>
            </a:r>
            <a:endParaRPr lang="ko-KR" altLang="en-US" dirty="0" smtClean="0"/>
          </a:p>
          <a:p>
            <a:endParaRPr lang="en-US" altLang="ko-KR" dirty="0" smtClean="0"/>
          </a:p>
          <a:p>
            <a:r>
              <a:rPr lang="en-US" altLang="ko-KR" dirty="0" smtClean="0"/>
              <a:t>double </a:t>
            </a:r>
            <a:r>
              <a:rPr lang="en-US" altLang="ko-KR" dirty="0" err="1" smtClean="0"/>
              <a:t>fabs</a:t>
            </a:r>
            <a:r>
              <a:rPr lang="en-US" altLang="ko-KR" dirty="0" smtClean="0"/>
              <a:t> (double number);</a:t>
            </a:r>
          </a:p>
          <a:p>
            <a:r>
              <a:rPr lang="en-US" altLang="ko-KR" dirty="0" smtClean="0"/>
              <a:t>float </a:t>
            </a:r>
            <a:r>
              <a:rPr lang="en-US" altLang="ko-KR" dirty="0" err="1" smtClean="0"/>
              <a:t>fabsf</a:t>
            </a:r>
            <a:r>
              <a:rPr lang="en-US" altLang="ko-KR" dirty="0" smtClean="0"/>
              <a:t> (float number);</a:t>
            </a:r>
            <a:endParaRPr lang="ko-KR" altLang="en-US" dirty="0" smtClean="0"/>
          </a:p>
          <a:p>
            <a:r>
              <a:rPr lang="en-US" altLang="ko-KR" dirty="0" smtClean="0"/>
              <a:t>long double </a:t>
            </a:r>
            <a:r>
              <a:rPr lang="en-US" altLang="ko-KR" dirty="0" err="1" smtClean="0"/>
              <a:t>fabsl</a:t>
            </a:r>
            <a:r>
              <a:rPr lang="en-US" altLang="ko-KR" dirty="0" smtClean="0"/>
              <a:t> (long double number);</a:t>
            </a:r>
            <a:endParaRPr lang="ko-KR" altLang="en-US" dirty="0" smtClean="0"/>
          </a:p>
        </p:txBody>
      </p:sp>
      <p:sp>
        <p:nvSpPr>
          <p:cNvPr id="2" name="바닥글 개체 틀 1"/>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3" name="슬라이드 번호 개체 틀 2"/>
          <p:cNvSpPr>
            <a:spLocks noGrp="1"/>
          </p:cNvSpPr>
          <p:nvPr>
            <p:ph type="sldNum" sz="quarter" idx="11"/>
          </p:nvPr>
        </p:nvSpPr>
        <p:spPr/>
        <p:txBody>
          <a:bodyPr/>
          <a:lstStyle/>
          <a:p>
            <a:fld id="{C5458EEB-01AA-4159-A2EC-7BE6DCB1FF19}" type="slidenum">
              <a:rPr lang="en-US" altLang="ko-KR" smtClean="0"/>
              <a:pPr/>
              <a:t>71</a:t>
            </a:fld>
            <a:endParaRPr lang="en-US" altLang="ko-K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FBA24D33-F31C-484B-9363-6D793620938C}" type="slidenum">
              <a:rPr lang="en-US" altLang="ko-KR"/>
              <a:pPr/>
              <a:t>72</a:t>
            </a:fld>
            <a:endParaRPr lang="en-US" altLang="ko-KR"/>
          </a:p>
        </p:txBody>
      </p:sp>
      <p:sp>
        <p:nvSpPr>
          <p:cNvPr id="63283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32835" name="Rectangle 3"/>
          <p:cNvSpPr>
            <a:spLocks noChangeArrowheads="1"/>
          </p:cNvSpPr>
          <p:nvPr/>
        </p:nvSpPr>
        <p:spPr bwMode="auto">
          <a:xfrm>
            <a:off x="152400" y="5791200"/>
            <a:ext cx="3640138"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4-27</a:t>
            </a:r>
            <a:r>
              <a:rPr lang="en-US" altLang="ko-KR" sz="2000">
                <a:ea typeface="굴림" charset="-127"/>
              </a:rPr>
              <a:t>  Ceiling Function</a:t>
            </a:r>
          </a:p>
        </p:txBody>
      </p:sp>
      <p:grpSp>
        <p:nvGrpSpPr>
          <p:cNvPr id="2" name="Group 4"/>
          <p:cNvGrpSpPr>
            <a:grpSpLocks/>
          </p:cNvGrpSpPr>
          <p:nvPr/>
        </p:nvGrpSpPr>
        <p:grpSpPr bwMode="auto">
          <a:xfrm>
            <a:off x="228600" y="252413"/>
            <a:ext cx="8610600" cy="5995987"/>
            <a:chOff x="336" y="159"/>
            <a:chExt cx="5232" cy="3777"/>
          </a:xfrm>
        </p:grpSpPr>
        <p:sp>
          <p:nvSpPr>
            <p:cNvPr id="63283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3283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3283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32840" name="Picture 8"/>
          <p:cNvPicPr>
            <a:picLocks noChangeAspect="1" noChangeArrowheads="1"/>
          </p:cNvPicPr>
          <p:nvPr/>
        </p:nvPicPr>
        <p:blipFill>
          <a:blip r:embed="rId3" cstate="print"/>
          <a:srcRect/>
          <a:stretch>
            <a:fillRect/>
          </a:stretch>
        </p:blipFill>
        <p:spPr bwMode="auto">
          <a:xfrm>
            <a:off x="533400" y="2257425"/>
            <a:ext cx="7924800" cy="17049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9D0467DA-B9F1-4A69-812F-C995EC877FC7}" type="slidenum">
              <a:rPr lang="en-US" altLang="ko-KR"/>
              <a:pPr/>
              <a:t>73</a:t>
            </a:fld>
            <a:endParaRPr lang="en-US" altLang="ko-KR"/>
          </a:p>
        </p:txBody>
      </p:sp>
      <p:sp>
        <p:nvSpPr>
          <p:cNvPr id="63385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33859" name="Rectangle 3"/>
          <p:cNvSpPr>
            <a:spLocks noChangeArrowheads="1"/>
          </p:cNvSpPr>
          <p:nvPr/>
        </p:nvSpPr>
        <p:spPr bwMode="auto">
          <a:xfrm>
            <a:off x="152400" y="5791200"/>
            <a:ext cx="345757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4-28</a:t>
            </a:r>
            <a:r>
              <a:rPr lang="en-US" altLang="ko-KR" sz="2000">
                <a:ea typeface="굴림" charset="-127"/>
              </a:rPr>
              <a:t>  Floor Function</a:t>
            </a:r>
          </a:p>
        </p:txBody>
      </p:sp>
      <p:grpSp>
        <p:nvGrpSpPr>
          <p:cNvPr id="2" name="Group 4"/>
          <p:cNvGrpSpPr>
            <a:grpSpLocks/>
          </p:cNvGrpSpPr>
          <p:nvPr/>
        </p:nvGrpSpPr>
        <p:grpSpPr bwMode="auto">
          <a:xfrm>
            <a:off x="228600" y="252413"/>
            <a:ext cx="8610600" cy="5995987"/>
            <a:chOff x="336" y="159"/>
            <a:chExt cx="5232" cy="3777"/>
          </a:xfrm>
        </p:grpSpPr>
        <p:sp>
          <p:nvSpPr>
            <p:cNvPr id="63386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3386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3386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33864" name="Picture 8"/>
          <p:cNvPicPr>
            <a:picLocks noChangeAspect="1" noChangeArrowheads="1"/>
          </p:cNvPicPr>
          <p:nvPr/>
        </p:nvPicPr>
        <p:blipFill>
          <a:blip r:embed="rId3" cstate="print"/>
          <a:srcRect/>
          <a:stretch>
            <a:fillRect/>
          </a:stretch>
        </p:blipFill>
        <p:spPr bwMode="auto">
          <a:xfrm>
            <a:off x="795338" y="2030413"/>
            <a:ext cx="8043862" cy="185578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Math Functions</a:t>
            </a:r>
            <a:endParaRPr lang="ko-KR" altLang="en-US" dirty="0"/>
          </a:p>
        </p:txBody>
      </p:sp>
      <p:sp>
        <p:nvSpPr>
          <p:cNvPr id="5" name="내용 개체 틀 4"/>
          <p:cNvSpPr>
            <a:spLocks noGrp="1"/>
          </p:cNvSpPr>
          <p:nvPr>
            <p:ph idx="1"/>
          </p:nvPr>
        </p:nvSpPr>
        <p:spPr/>
        <p:txBody>
          <a:bodyPr/>
          <a:lstStyle/>
          <a:p>
            <a:r>
              <a:rPr lang="en-US" altLang="ko-KR" dirty="0" smtClean="0"/>
              <a:t>Truncate functions: </a:t>
            </a:r>
            <a:r>
              <a:rPr lang="en-US" altLang="ko-KR" dirty="0" err="1" smtClean="0"/>
              <a:t>trunc</a:t>
            </a:r>
            <a:endParaRPr lang="en-US" altLang="ko-KR" dirty="0" smtClean="0"/>
          </a:p>
          <a:p>
            <a:r>
              <a:rPr lang="en-US" altLang="ko-KR" dirty="0" smtClean="0"/>
              <a:t>Round functions: round</a:t>
            </a:r>
          </a:p>
          <a:p>
            <a:r>
              <a:rPr lang="en-US" altLang="ko-KR" dirty="0" smtClean="0"/>
              <a:t>Power function: </a:t>
            </a:r>
            <a:r>
              <a:rPr lang="en-US" altLang="ko-KR" dirty="0" err="1" smtClean="0"/>
              <a:t>pow</a:t>
            </a:r>
            <a:endParaRPr lang="en-US" altLang="ko-KR" dirty="0" smtClean="0"/>
          </a:p>
          <a:p>
            <a:r>
              <a:rPr lang="en-US" altLang="ko-KR" dirty="0" smtClean="0"/>
              <a:t>Square root function: </a:t>
            </a:r>
            <a:r>
              <a:rPr lang="en-US" altLang="ko-KR" dirty="0" err="1" smtClean="0"/>
              <a:t>sqrt</a:t>
            </a:r>
            <a:endParaRPr lang="ko-KR" altLang="en-US" dirty="0"/>
          </a:p>
        </p:txBody>
      </p:sp>
      <p:sp>
        <p:nvSpPr>
          <p:cNvPr id="2" name="바닥글 개체 틀 1"/>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3" name="슬라이드 번호 개체 틀 2"/>
          <p:cNvSpPr>
            <a:spLocks noGrp="1"/>
          </p:cNvSpPr>
          <p:nvPr>
            <p:ph type="sldNum" sz="quarter" idx="11"/>
          </p:nvPr>
        </p:nvSpPr>
        <p:spPr/>
        <p:txBody>
          <a:bodyPr/>
          <a:lstStyle/>
          <a:p>
            <a:fld id="{C5458EEB-01AA-4159-A2EC-7BE6DCB1FF19}" type="slidenum">
              <a:rPr lang="en-US" altLang="ko-KR" smtClean="0"/>
              <a:pPr/>
              <a:t>74</a:t>
            </a:fld>
            <a:endParaRPr lang="en-US" altLang="ko-K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E755D862-16B2-4E81-8ABA-57B3378E60E1}" type="slidenum">
              <a:rPr lang="en-US" altLang="ko-KR"/>
              <a:pPr/>
              <a:t>75</a:t>
            </a:fld>
            <a:endParaRPr lang="en-US" altLang="ko-KR"/>
          </a:p>
        </p:txBody>
      </p:sp>
      <p:sp>
        <p:nvSpPr>
          <p:cNvPr id="634882"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34883" name="Rectangle 3"/>
          <p:cNvSpPr>
            <a:spLocks noChangeArrowheads="1"/>
          </p:cNvSpPr>
          <p:nvPr/>
        </p:nvSpPr>
        <p:spPr bwMode="auto">
          <a:xfrm>
            <a:off x="152400" y="5741988"/>
            <a:ext cx="5364163" cy="762000"/>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4-29</a:t>
            </a:r>
            <a:r>
              <a:rPr lang="en-US" altLang="ko-KR" sz="2000">
                <a:ea typeface="굴림" charset="-127"/>
              </a:rPr>
              <a:t>  </a:t>
            </a:r>
            <a:r>
              <a:rPr lang="en-US" altLang="ko-KR" b="0">
                <a:ea typeface="굴림" charset="-127"/>
              </a:rPr>
              <a:t>Random Number Generation</a:t>
            </a:r>
          </a:p>
          <a:p>
            <a:pPr algn="l"/>
            <a:endParaRPr lang="en-US" altLang="ko-KR" sz="2000">
              <a:ea typeface="굴림" charset="-127"/>
            </a:endParaRPr>
          </a:p>
        </p:txBody>
      </p:sp>
      <p:grpSp>
        <p:nvGrpSpPr>
          <p:cNvPr id="2" name="Group 4"/>
          <p:cNvGrpSpPr>
            <a:grpSpLocks/>
          </p:cNvGrpSpPr>
          <p:nvPr/>
        </p:nvGrpSpPr>
        <p:grpSpPr bwMode="auto">
          <a:xfrm>
            <a:off x="228600" y="252413"/>
            <a:ext cx="8610600" cy="5995987"/>
            <a:chOff x="336" y="159"/>
            <a:chExt cx="5232" cy="3777"/>
          </a:xfrm>
        </p:grpSpPr>
        <p:sp>
          <p:nvSpPr>
            <p:cNvPr id="634885"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34886"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34887"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34888" name="Picture 8"/>
          <p:cNvPicPr>
            <a:picLocks noChangeAspect="1" noChangeArrowheads="1"/>
          </p:cNvPicPr>
          <p:nvPr/>
        </p:nvPicPr>
        <p:blipFill>
          <a:blip r:embed="rId3" cstate="print"/>
          <a:srcRect/>
          <a:stretch>
            <a:fillRect/>
          </a:stretch>
        </p:blipFill>
        <p:spPr bwMode="auto">
          <a:xfrm>
            <a:off x="762000" y="2776538"/>
            <a:ext cx="6992938" cy="103346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76EC6910-C1E1-447F-A254-55877BF391CD}" type="slidenum">
              <a:rPr lang="en-US" altLang="ko-KR"/>
              <a:pPr/>
              <a:t>76</a:t>
            </a:fld>
            <a:endParaRPr lang="en-US" altLang="ko-KR"/>
          </a:p>
        </p:txBody>
      </p:sp>
      <p:sp>
        <p:nvSpPr>
          <p:cNvPr id="635906"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35907" name="Rectangle 3"/>
          <p:cNvSpPr>
            <a:spLocks noChangeArrowheads="1"/>
          </p:cNvSpPr>
          <p:nvPr/>
        </p:nvSpPr>
        <p:spPr bwMode="auto">
          <a:xfrm>
            <a:off x="152400" y="5791200"/>
            <a:ext cx="591820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4-30</a:t>
            </a:r>
            <a:r>
              <a:rPr lang="en-US" altLang="ko-KR" sz="2000">
                <a:ea typeface="굴림" charset="-127"/>
              </a:rPr>
              <a:t>  Generating a Random Number Series</a:t>
            </a:r>
          </a:p>
        </p:txBody>
      </p:sp>
      <p:grpSp>
        <p:nvGrpSpPr>
          <p:cNvPr id="2" name="Group 4"/>
          <p:cNvGrpSpPr>
            <a:grpSpLocks/>
          </p:cNvGrpSpPr>
          <p:nvPr/>
        </p:nvGrpSpPr>
        <p:grpSpPr bwMode="auto">
          <a:xfrm>
            <a:off x="228600" y="252413"/>
            <a:ext cx="8610600" cy="5995987"/>
            <a:chOff x="336" y="159"/>
            <a:chExt cx="5232" cy="3777"/>
          </a:xfrm>
        </p:grpSpPr>
        <p:sp>
          <p:nvSpPr>
            <p:cNvPr id="635909"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35910"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35911"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35913" name="Picture 9"/>
          <p:cNvPicPr>
            <a:picLocks noChangeAspect="1" noChangeArrowheads="1"/>
          </p:cNvPicPr>
          <p:nvPr/>
        </p:nvPicPr>
        <p:blipFill>
          <a:blip r:embed="rId3" cstate="print"/>
          <a:srcRect/>
          <a:stretch>
            <a:fillRect/>
          </a:stretch>
        </p:blipFill>
        <p:spPr bwMode="auto">
          <a:xfrm>
            <a:off x="1333500" y="1600200"/>
            <a:ext cx="6362700" cy="32289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Random Numbers</a:t>
            </a:r>
            <a:endParaRPr lang="ko-KR" altLang="en-US" dirty="0"/>
          </a:p>
        </p:txBody>
      </p:sp>
      <p:sp>
        <p:nvSpPr>
          <p:cNvPr id="5" name="내용 개체 틀 4"/>
          <p:cNvSpPr>
            <a:spLocks noGrp="1"/>
          </p:cNvSpPr>
          <p:nvPr>
            <p:ph idx="1"/>
          </p:nvPr>
        </p:nvSpPr>
        <p:spPr/>
        <p:txBody>
          <a:bodyPr/>
          <a:lstStyle/>
          <a:p>
            <a:r>
              <a:rPr lang="en-US" altLang="ko-KR" dirty="0" err="1" smtClean="0"/>
              <a:t>srand</a:t>
            </a:r>
            <a:r>
              <a:rPr lang="en-US" altLang="ko-KR" dirty="0" smtClean="0"/>
              <a:t> (997);</a:t>
            </a:r>
          </a:p>
          <a:p>
            <a:r>
              <a:rPr lang="en-US" altLang="ko-KR" dirty="0" err="1" smtClean="0"/>
              <a:t>srand</a:t>
            </a:r>
            <a:r>
              <a:rPr lang="en-US" altLang="ko-KR" dirty="0" smtClean="0"/>
              <a:t> (time (NULL));</a:t>
            </a:r>
          </a:p>
          <a:p>
            <a:endParaRPr lang="en-US" altLang="ko-KR" dirty="0" smtClean="0"/>
          </a:p>
          <a:p>
            <a:r>
              <a:rPr lang="en-US" altLang="ko-KR" dirty="0" err="1" smtClean="0"/>
              <a:t>int</a:t>
            </a:r>
            <a:r>
              <a:rPr lang="en-US" altLang="ko-KR" dirty="0" smtClean="0"/>
              <a:t> rand (void);</a:t>
            </a:r>
          </a:p>
        </p:txBody>
      </p:sp>
      <p:sp>
        <p:nvSpPr>
          <p:cNvPr id="2" name="바닥글 개체 틀 1"/>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3" name="슬라이드 번호 개체 틀 2"/>
          <p:cNvSpPr>
            <a:spLocks noGrp="1"/>
          </p:cNvSpPr>
          <p:nvPr>
            <p:ph type="sldNum" sz="quarter" idx="11"/>
          </p:nvPr>
        </p:nvSpPr>
        <p:spPr/>
        <p:txBody>
          <a:bodyPr/>
          <a:lstStyle/>
          <a:p>
            <a:fld id="{C5458EEB-01AA-4159-A2EC-7BE6DCB1FF19}" type="slidenum">
              <a:rPr lang="en-US" altLang="ko-KR" smtClean="0"/>
              <a:pPr/>
              <a:t>77</a:t>
            </a:fld>
            <a:endParaRPr lang="en-US" altLang="ko-K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B0F110C4-E3F9-452B-BFFC-20921936444F}" type="slidenum">
              <a:rPr lang="en-US" altLang="ko-KR"/>
              <a:pPr/>
              <a:t>78</a:t>
            </a:fld>
            <a:endParaRPr lang="en-US" altLang="ko-KR"/>
          </a:p>
        </p:txBody>
      </p:sp>
      <p:sp>
        <p:nvSpPr>
          <p:cNvPr id="636930"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a:p>
        </p:txBody>
      </p:sp>
      <p:sp>
        <p:nvSpPr>
          <p:cNvPr id="636931" name="Line 3"/>
          <p:cNvSpPr>
            <a:spLocks noChangeShapeType="1"/>
          </p:cNvSpPr>
          <p:nvPr/>
        </p:nvSpPr>
        <p:spPr bwMode="auto">
          <a:xfrm>
            <a:off x="439738" y="3657600"/>
            <a:ext cx="8153400" cy="0"/>
          </a:xfrm>
          <a:prstGeom prst="line">
            <a:avLst/>
          </a:prstGeom>
          <a:noFill/>
          <a:ln w="76200">
            <a:solidFill>
              <a:srgbClr val="009900"/>
            </a:solidFill>
            <a:round/>
            <a:headEnd/>
            <a:tailEnd/>
          </a:ln>
          <a:effectLst/>
        </p:spPr>
        <p:txBody>
          <a:bodyPr/>
          <a:lstStyle/>
          <a:p>
            <a:endParaRPr lang="ko-KR" altLang="en-US"/>
          </a:p>
        </p:txBody>
      </p:sp>
      <p:sp>
        <p:nvSpPr>
          <p:cNvPr id="636932" name="Rectangle 4"/>
          <p:cNvSpPr>
            <a:spLocks noChangeArrowheads="1"/>
          </p:cNvSpPr>
          <p:nvPr/>
        </p:nvSpPr>
        <p:spPr bwMode="auto">
          <a:xfrm>
            <a:off x="476250" y="2759075"/>
            <a:ext cx="8077200" cy="822325"/>
          </a:xfrm>
          <a:prstGeom prst="rect">
            <a:avLst/>
          </a:prstGeom>
          <a:solidFill>
            <a:srgbClr val="99FF33"/>
          </a:solidFill>
          <a:ln w="76200" algn="ctr">
            <a:noFill/>
            <a:miter lim="800000"/>
            <a:headEnd/>
            <a:tailEnd/>
          </a:ln>
          <a:effectLst/>
        </p:spPr>
        <p:txBody>
          <a:bodyPr>
            <a:spAutoFit/>
          </a:bodyPr>
          <a:lstStyle/>
          <a:p>
            <a:pPr algn="ctr"/>
            <a:r>
              <a:rPr lang="en-US" altLang="ko-KR" i="1">
                <a:ea typeface="굴림" charset="-127"/>
              </a:rPr>
              <a:t>srand</a:t>
            </a:r>
            <a:r>
              <a:rPr lang="en-US" altLang="ko-KR">
                <a:ea typeface="굴림" charset="-127"/>
              </a:rPr>
              <a:t> must be called only once for each random</a:t>
            </a:r>
            <a:br>
              <a:rPr lang="en-US" altLang="ko-KR">
                <a:ea typeface="굴림" charset="-127"/>
              </a:rPr>
            </a:br>
            <a:r>
              <a:rPr lang="en-US" altLang="ko-KR">
                <a:ea typeface="굴림" charset="-127"/>
              </a:rPr>
              <a:t>number series.</a:t>
            </a:r>
          </a:p>
        </p:txBody>
      </p:sp>
      <p:sp>
        <p:nvSpPr>
          <p:cNvPr id="636933" name="Text Box 5"/>
          <p:cNvSpPr txBox="1">
            <a:spLocks noChangeArrowheads="1"/>
          </p:cNvSpPr>
          <p:nvPr/>
        </p:nvSpPr>
        <p:spPr bwMode="auto">
          <a:xfrm>
            <a:off x="457200" y="2133600"/>
            <a:ext cx="874713"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AE97E0B2-DF90-4B60-B65C-AE5FC85829B4}" type="slidenum">
              <a:rPr lang="en-US" altLang="ko-KR"/>
              <a:pPr/>
              <a:t>79</a:t>
            </a:fld>
            <a:endParaRPr lang="en-US" altLang="ko-KR"/>
          </a:p>
        </p:txBody>
      </p:sp>
      <p:sp>
        <p:nvSpPr>
          <p:cNvPr id="637954"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4-9</a:t>
            </a:r>
          </a:p>
        </p:txBody>
      </p:sp>
      <p:sp>
        <p:nvSpPr>
          <p:cNvPr id="637955" name="Text Box 3"/>
          <p:cNvSpPr txBox="1">
            <a:spLocks noChangeArrowheads="1"/>
          </p:cNvSpPr>
          <p:nvPr/>
        </p:nvSpPr>
        <p:spPr bwMode="auto">
          <a:xfrm>
            <a:off x="2309813" y="152400"/>
            <a:ext cx="4338637"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Creating Temporal Random Numbers</a:t>
            </a:r>
          </a:p>
        </p:txBody>
      </p:sp>
      <p:pic>
        <p:nvPicPr>
          <p:cNvPr id="637957" name="Picture 5"/>
          <p:cNvPicPr>
            <a:picLocks noChangeAspect="1" noChangeArrowheads="1"/>
          </p:cNvPicPr>
          <p:nvPr/>
        </p:nvPicPr>
        <p:blipFill>
          <a:blip r:embed="rId3" cstate="print"/>
          <a:srcRect/>
          <a:stretch>
            <a:fillRect/>
          </a:stretch>
        </p:blipFill>
        <p:spPr bwMode="auto">
          <a:xfrm>
            <a:off x="314325" y="717550"/>
            <a:ext cx="8372475" cy="1949450"/>
          </a:xfrm>
          <a:prstGeom prst="rect">
            <a:avLst/>
          </a:prstGeom>
          <a:noFill/>
          <a:ln w="76200" algn="ctr">
            <a:noFill/>
            <a:miter lim="800000"/>
            <a:headEnd/>
            <a:tailEnd/>
          </a:ln>
          <a:effectLst/>
        </p:spPr>
      </p:pic>
      <p:pic>
        <p:nvPicPr>
          <p:cNvPr id="637959" name="Picture 7"/>
          <p:cNvPicPr>
            <a:picLocks noChangeAspect="1" noChangeArrowheads="1"/>
          </p:cNvPicPr>
          <p:nvPr/>
        </p:nvPicPr>
        <p:blipFill>
          <a:blip r:embed="rId4" cstate="print"/>
          <a:srcRect/>
          <a:stretch>
            <a:fillRect/>
          </a:stretch>
        </p:blipFill>
        <p:spPr bwMode="auto">
          <a:xfrm>
            <a:off x="355600" y="2667000"/>
            <a:ext cx="8291513" cy="331946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2FDEB4E5-ECCC-44FC-90D7-32C653FCB5E2}" type="slidenum">
              <a:rPr lang="en-US" altLang="ko-KR"/>
              <a:pPr/>
              <a:t>8</a:t>
            </a:fld>
            <a:endParaRPr lang="en-US" altLang="ko-KR"/>
          </a:p>
        </p:txBody>
      </p:sp>
      <p:sp>
        <p:nvSpPr>
          <p:cNvPr id="589826"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89827" name="Rectangle 3"/>
          <p:cNvSpPr>
            <a:spLocks noChangeArrowheads="1"/>
          </p:cNvSpPr>
          <p:nvPr/>
        </p:nvSpPr>
        <p:spPr bwMode="auto">
          <a:xfrm>
            <a:off x="152400" y="5791200"/>
            <a:ext cx="531971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4-3</a:t>
            </a:r>
            <a:r>
              <a:rPr lang="en-US" altLang="ko-KR" sz="2000">
                <a:ea typeface="굴림" charset="-127"/>
              </a:rPr>
              <a:t>  Structure Chart for a C Program</a:t>
            </a:r>
          </a:p>
        </p:txBody>
      </p:sp>
      <p:grpSp>
        <p:nvGrpSpPr>
          <p:cNvPr id="589828" name="Group 4"/>
          <p:cNvGrpSpPr>
            <a:grpSpLocks/>
          </p:cNvGrpSpPr>
          <p:nvPr/>
        </p:nvGrpSpPr>
        <p:grpSpPr bwMode="auto">
          <a:xfrm>
            <a:off x="228600" y="252413"/>
            <a:ext cx="8610600" cy="5995987"/>
            <a:chOff x="336" y="159"/>
            <a:chExt cx="5232" cy="3777"/>
          </a:xfrm>
        </p:grpSpPr>
        <p:sp>
          <p:nvSpPr>
            <p:cNvPr id="589829"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89830"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89831"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89833" name="Picture 9"/>
          <p:cNvPicPr>
            <a:picLocks noChangeAspect="1" noChangeArrowheads="1"/>
          </p:cNvPicPr>
          <p:nvPr/>
        </p:nvPicPr>
        <p:blipFill>
          <a:blip r:embed="rId3" cstate="print"/>
          <a:srcRect/>
          <a:stretch>
            <a:fillRect/>
          </a:stretch>
        </p:blipFill>
        <p:spPr bwMode="auto">
          <a:xfrm>
            <a:off x="136525" y="1573213"/>
            <a:ext cx="8702675" cy="322738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1B8D45DB-BDB0-4CF6-BD43-1BD9CECA52CB}" type="slidenum">
              <a:rPr lang="en-US" altLang="ko-KR"/>
              <a:pPr/>
              <a:t>80</a:t>
            </a:fld>
            <a:endParaRPr lang="en-US" altLang="ko-KR"/>
          </a:p>
        </p:txBody>
      </p:sp>
      <p:sp>
        <p:nvSpPr>
          <p:cNvPr id="695298"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4-9</a:t>
            </a:r>
          </a:p>
        </p:txBody>
      </p:sp>
      <p:sp>
        <p:nvSpPr>
          <p:cNvPr id="695299" name="Text Box 3"/>
          <p:cNvSpPr txBox="1">
            <a:spLocks noChangeArrowheads="1"/>
          </p:cNvSpPr>
          <p:nvPr/>
        </p:nvSpPr>
        <p:spPr bwMode="auto">
          <a:xfrm>
            <a:off x="2309813" y="152400"/>
            <a:ext cx="4338637"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Creating Temporal Random Numbers</a:t>
            </a:r>
          </a:p>
        </p:txBody>
      </p:sp>
      <p:pic>
        <p:nvPicPr>
          <p:cNvPr id="695302" name="Picture 6"/>
          <p:cNvPicPr>
            <a:picLocks noChangeAspect="1" noChangeArrowheads="1"/>
          </p:cNvPicPr>
          <p:nvPr/>
        </p:nvPicPr>
        <p:blipFill>
          <a:blip r:embed="rId3" cstate="print"/>
          <a:srcRect/>
          <a:stretch>
            <a:fillRect/>
          </a:stretch>
        </p:blipFill>
        <p:spPr bwMode="auto">
          <a:xfrm>
            <a:off x="304800" y="609600"/>
            <a:ext cx="8372475" cy="40544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EF357D37-DF4A-408B-9C61-1DA6CD466F05}" type="slidenum">
              <a:rPr lang="en-US" altLang="ko-KR"/>
              <a:pPr/>
              <a:t>81</a:t>
            </a:fld>
            <a:endParaRPr lang="en-US" altLang="ko-KR"/>
          </a:p>
        </p:txBody>
      </p:sp>
      <p:sp>
        <p:nvSpPr>
          <p:cNvPr id="638978" name="Text Box 2"/>
          <p:cNvSpPr txBox="1">
            <a:spLocks noChangeArrowheads="1"/>
          </p:cNvSpPr>
          <p:nvPr/>
        </p:nvSpPr>
        <p:spPr bwMode="auto">
          <a:xfrm>
            <a:off x="195263"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4-10</a:t>
            </a:r>
          </a:p>
        </p:txBody>
      </p:sp>
      <p:sp>
        <p:nvSpPr>
          <p:cNvPr id="638979" name="Text Box 3"/>
          <p:cNvSpPr txBox="1">
            <a:spLocks noChangeArrowheads="1"/>
          </p:cNvSpPr>
          <p:nvPr/>
        </p:nvSpPr>
        <p:spPr bwMode="auto">
          <a:xfrm>
            <a:off x="2297113" y="152400"/>
            <a:ext cx="390842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Creating Pseudorandom Numbers</a:t>
            </a:r>
          </a:p>
        </p:txBody>
      </p:sp>
      <p:pic>
        <p:nvPicPr>
          <p:cNvPr id="638981" name="Picture 5"/>
          <p:cNvPicPr>
            <a:picLocks noChangeAspect="1" noChangeArrowheads="1"/>
          </p:cNvPicPr>
          <p:nvPr/>
        </p:nvPicPr>
        <p:blipFill>
          <a:blip r:embed="rId3" cstate="print"/>
          <a:srcRect/>
          <a:stretch>
            <a:fillRect/>
          </a:stretch>
        </p:blipFill>
        <p:spPr bwMode="auto">
          <a:xfrm>
            <a:off x="304800" y="685800"/>
            <a:ext cx="8226425" cy="2833688"/>
          </a:xfrm>
          <a:prstGeom prst="rect">
            <a:avLst/>
          </a:prstGeom>
          <a:noFill/>
          <a:ln w="76200" algn="ctr">
            <a:noFill/>
            <a:miter lim="800000"/>
            <a:headEnd/>
            <a:tailEnd/>
          </a:ln>
          <a:effectLst/>
        </p:spPr>
      </p:pic>
      <p:pic>
        <p:nvPicPr>
          <p:cNvPr id="638982" name="Picture 6"/>
          <p:cNvPicPr>
            <a:picLocks noChangeAspect="1" noChangeArrowheads="1"/>
          </p:cNvPicPr>
          <p:nvPr/>
        </p:nvPicPr>
        <p:blipFill>
          <a:blip r:embed="rId4" cstate="print"/>
          <a:srcRect/>
          <a:stretch>
            <a:fillRect/>
          </a:stretch>
        </p:blipFill>
        <p:spPr bwMode="auto">
          <a:xfrm>
            <a:off x="307975" y="3509963"/>
            <a:ext cx="8226425" cy="266223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19CBA0B3-163A-422F-8D79-D13D7FDEEBE6}" type="slidenum">
              <a:rPr lang="en-US" altLang="ko-KR"/>
              <a:pPr/>
              <a:t>82</a:t>
            </a:fld>
            <a:endParaRPr lang="en-US" altLang="ko-KR"/>
          </a:p>
        </p:txBody>
      </p:sp>
      <p:sp>
        <p:nvSpPr>
          <p:cNvPr id="697346" name="Text Box 2"/>
          <p:cNvSpPr txBox="1">
            <a:spLocks noChangeArrowheads="1"/>
          </p:cNvSpPr>
          <p:nvPr/>
        </p:nvSpPr>
        <p:spPr bwMode="auto">
          <a:xfrm>
            <a:off x="195263"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4-10</a:t>
            </a:r>
          </a:p>
        </p:txBody>
      </p:sp>
      <p:sp>
        <p:nvSpPr>
          <p:cNvPr id="697347" name="Text Box 3"/>
          <p:cNvSpPr txBox="1">
            <a:spLocks noChangeArrowheads="1"/>
          </p:cNvSpPr>
          <p:nvPr/>
        </p:nvSpPr>
        <p:spPr bwMode="auto">
          <a:xfrm>
            <a:off x="2297113" y="152400"/>
            <a:ext cx="390842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Creating Pseudorandom Numbers</a:t>
            </a:r>
          </a:p>
        </p:txBody>
      </p:sp>
      <p:pic>
        <p:nvPicPr>
          <p:cNvPr id="697350" name="Picture 6"/>
          <p:cNvPicPr>
            <a:picLocks noChangeAspect="1" noChangeArrowheads="1"/>
          </p:cNvPicPr>
          <p:nvPr/>
        </p:nvPicPr>
        <p:blipFill>
          <a:blip r:embed="rId3" cstate="print"/>
          <a:srcRect/>
          <a:stretch>
            <a:fillRect/>
          </a:stretch>
        </p:blipFill>
        <p:spPr bwMode="auto">
          <a:xfrm>
            <a:off x="242888" y="762000"/>
            <a:ext cx="8291512" cy="38036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3D7BBBF5-B69D-4962-A719-3D685A60D06B}" type="slidenum">
              <a:rPr lang="en-US" altLang="ko-KR"/>
              <a:pPr/>
              <a:t>83</a:t>
            </a:fld>
            <a:endParaRPr lang="en-US" altLang="ko-KR"/>
          </a:p>
        </p:txBody>
      </p:sp>
      <p:sp>
        <p:nvSpPr>
          <p:cNvPr id="640002"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40003" name="Rectangle 3"/>
          <p:cNvSpPr>
            <a:spLocks noChangeArrowheads="1"/>
          </p:cNvSpPr>
          <p:nvPr/>
        </p:nvSpPr>
        <p:spPr bwMode="auto">
          <a:xfrm>
            <a:off x="152400" y="5791200"/>
            <a:ext cx="5411788"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4-31</a:t>
            </a:r>
            <a:r>
              <a:rPr lang="en-US" altLang="ko-KR" sz="2000">
                <a:ea typeface="굴림" charset="-127"/>
              </a:rPr>
              <a:t>  Random Number Scaling for 3–7</a:t>
            </a:r>
          </a:p>
        </p:txBody>
      </p:sp>
      <p:grpSp>
        <p:nvGrpSpPr>
          <p:cNvPr id="2" name="Group 4"/>
          <p:cNvGrpSpPr>
            <a:grpSpLocks/>
          </p:cNvGrpSpPr>
          <p:nvPr/>
        </p:nvGrpSpPr>
        <p:grpSpPr bwMode="auto">
          <a:xfrm>
            <a:off x="228600" y="252413"/>
            <a:ext cx="8610600" cy="5995987"/>
            <a:chOff x="336" y="159"/>
            <a:chExt cx="5232" cy="3777"/>
          </a:xfrm>
        </p:grpSpPr>
        <p:sp>
          <p:nvSpPr>
            <p:cNvPr id="640005"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40006"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40007"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40008" name="Picture 8"/>
          <p:cNvPicPr>
            <a:picLocks noChangeAspect="1" noChangeArrowheads="1"/>
          </p:cNvPicPr>
          <p:nvPr/>
        </p:nvPicPr>
        <p:blipFill>
          <a:blip r:embed="rId3" cstate="print"/>
          <a:srcRect/>
          <a:stretch>
            <a:fillRect/>
          </a:stretch>
        </p:blipFill>
        <p:spPr bwMode="auto">
          <a:xfrm>
            <a:off x="514350" y="1371600"/>
            <a:ext cx="7943850" cy="31242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248FA731-B48E-48C3-BA09-DF84678A2D60}" type="slidenum">
              <a:rPr lang="en-US" altLang="ko-KR"/>
              <a:pPr/>
              <a:t>84</a:t>
            </a:fld>
            <a:endParaRPr lang="en-US" altLang="ko-KR"/>
          </a:p>
        </p:txBody>
      </p:sp>
      <p:sp>
        <p:nvSpPr>
          <p:cNvPr id="641026" name="Text Box 2"/>
          <p:cNvSpPr txBox="1">
            <a:spLocks noChangeArrowheads="1"/>
          </p:cNvSpPr>
          <p:nvPr/>
        </p:nvSpPr>
        <p:spPr bwMode="auto">
          <a:xfrm>
            <a:off x="195263"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4-11</a:t>
            </a:r>
          </a:p>
        </p:txBody>
      </p:sp>
      <p:sp>
        <p:nvSpPr>
          <p:cNvPr id="641027" name="Text Box 3"/>
          <p:cNvSpPr txBox="1">
            <a:spLocks noChangeArrowheads="1"/>
          </p:cNvSpPr>
          <p:nvPr/>
        </p:nvSpPr>
        <p:spPr bwMode="auto">
          <a:xfrm>
            <a:off x="2341563" y="152400"/>
            <a:ext cx="5811837"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Generating Random Numbers in the Range 10 to 20</a:t>
            </a:r>
          </a:p>
        </p:txBody>
      </p:sp>
      <p:grpSp>
        <p:nvGrpSpPr>
          <p:cNvPr id="2" name="Group 9"/>
          <p:cNvGrpSpPr>
            <a:grpSpLocks/>
          </p:cNvGrpSpPr>
          <p:nvPr/>
        </p:nvGrpSpPr>
        <p:grpSpPr bwMode="auto">
          <a:xfrm>
            <a:off x="152400" y="609600"/>
            <a:ext cx="8458200" cy="5638800"/>
            <a:chOff x="96" y="384"/>
            <a:chExt cx="5328" cy="3552"/>
          </a:xfrm>
        </p:grpSpPr>
        <p:pic>
          <p:nvPicPr>
            <p:cNvPr id="641029" name="Picture 5"/>
            <p:cNvPicPr>
              <a:picLocks noChangeAspect="1" noChangeArrowheads="1"/>
            </p:cNvPicPr>
            <p:nvPr/>
          </p:nvPicPr>
          <p:blipFill>
            <a:blip r:embed="rId3" cstate="print"/>
            <a:srcRect/>
            <a:stretch>
              <a:fillRect/>
            </a:stretch>
          </p:blipFill>
          <p:spPr bwMode="auto">
            <a:xfrm>
              <a:off x="144" y="384"/>
              <a:ext cx="5200" cy="1808"/>
            </a:xfrm>
            <a:prstGeom prst="rect">
              <a:avLst/>
            </a:prstGeom>
            <a:noFill/>
            <a:ln w="76200" algn="ctr">
              <a:noFill/>
              <a:miter lim="800000"/>
              <a:headEnd/>
              <a:tailEnd/>
            </a:ln>
            <a:effectLst/>
          </p:spPr>
        </p:pic>
        <p:pic>
          <p:nvPicPr>
            <p:cNvPr id="641031" name="Picture 7"/>
            <p:cNvPicPr>
              <a:picLocks noChangeAspect="1" noChangeArrowheads="1"/>
            </p:cNvPicPr>
            <p:nvPr/>
          </p:nvPicPr>
          <p:blipFill>
            <a:blip r:embed="rId4" cstate="print"/>
            <a:srcRect/>
            <a:stretch>
              <a:fillRect/>
            </a:stretch>
          </p:blipFill>
          <p:spPr bwMode="auto">
            <a:xfrm>
              <a:off x="153" y="2160"/>
              <a:ext cx="5182" cy="1588"/>
            </a:xfrm>
            <a:prstGeom prst="rect">
              <a:avLst/>
            </a:prstGeom>
            <a:noFill/>
            <a:ln w="76200" algn="ctr">
              <a:noFill/>
              <a:miter lim="800000"/>
              <a:headEnd/>
              <a:tailEnd/>
            </a:ln>
            <a:effectLst/>
          </p:spPr>
        </p:pic>
        <p:sp>
          <p:nvSpPr>
            <p:cNvPr id="641032" name="Rectangle 8"/>
            <p:cNvSpPr>
              <a:spLocks noChangeArrowheads="1"/>
            </p:cNvSpPr>
            <p:nvPr/>
          </p:nvSpPr>
          <p:spPr bwMode="auto">
            <a:xfrm>
              <a:off x="96" y="3696"/>
              <a:ext cx="5328" cy="240"/>
            </a:xfrm>
            <a:prstGeom prst="rect">
              <a:avLst/>
            </a:prstGeom>
            <a:solidFill>
              <a:schemeClr val="bg1"/>
            </a:solidFill>
            <a:ln w="76200" algn="ctr">
              <a:noFill/>
              <a:miter lim="800000"/>
              <a:headEnd/>
              <a:tailEnd/>
            </a:ln>
            <a:effectLst/>
          </p:spPr>
          <p:txBody>
            <a:bodyPr wrap="none" anchor="ctr"/>
            <a:lstStyle/>
            <a:p>
              <a:endParaRPr lang="ko-KR" altLang="en-US"/>
            </a:p>
          </p:txBody>
        </p:sp>
      </p:gr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4285BDE7-D77A-49E3-B219-12A6F2071737}" type="slidenum">
              <a:rPr lang="en-US" altLang="ko-KR"/>
              <a:pPr/>
              <a:t>85</a:t>
            </a:fld>
            <a:endParaRPr lang="en-US" altLang="ko-KR"/>
          </a:p>
        </p:txBody>
      </p:sp>
      <p:sp>
        <p:nvSpPr>
          <p:cNvPr id="698370" name="Text Box 2"/>
          <p:cNvSpPr txBox="1">
            <a:spLocks noChangeArrowheads="1"/>
          </p:cNvSpPr>
          <p:nvPr/>
        </p:nvSpPr>
        <p:spPr bwMode="auto">
          <a:xfrm>
            <a:off x="195263"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4-11</a:t>
            </a:r>
          </a:p>
        </p:txBody>
      </p:sp>
      <p:sp>
        <p:nvSpPr>
          <p:cNvPr id="698371" name="Text Box 3"/>
          <p:cNvSpPr txBox="1">
            <a:spLocks noChangeArrowheads="1"/>
          </p:cNvSpPr>
          <p:nvPr/>
        </p:nvSpPr>
        <p:spPr bwMode="auto">
          <a:xfrm>
            <a:off x="2341563" y="152400"/>
            <a:ext cx="5811837"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Generating Random Numbers in the Range 10 to 20</a:t>
            </a:r>
          </a:p>
        </p:txBody>
      </p:sp>
      <p:pic>
        <p:nvPicPr>
          <p:cNvPr id="698372" name="Picture 4"/>
          <p:cNvPicPr>
            <a:picLocks noChangeAspect="1" noChangeArrowheads="1"/>
          </p:cNvPicPr>
          <p:nvPr/>
        </p:nvPicPr>
        <p:blipFill>
          <a:blip r:embed="rId3" cstate="print"/>
          <a:srcRect/>
          <a:stretch>
            <a:fillRect/>
          </a:stretch>
        </p:blipFill>
        <p:spPr bwMode="auto">
          <a:xfrm>
            <a:off x="200025" y="773113"/>
            <a:ext cx="8410575" cy="273208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F817D03C-DB1C-4CA8-B432-2B7D458C8F65}" type="slidenum">
              <a:rPr lang="en-US" altLang="ko-KR"/>
              <a:pPr/>
              <a:t>86</a:t>
            </a:fld>
            <a:endParaRPr lang="en-US" altLang="ko-KR"/>
          </a:p>
        </p:txBody>
      </p:sp>
      <p:sp>
        <p:nvSpPr>
          <p:cNvPr id="642050" name="Text Box 2"/>
          <p:cNvSpPr txBox="1">
            <a:spLocks noChangeArrowheads="1"/>
          </p:cNvSpPr>
          <p:nvPr/>
        </p:nvSpPr>
        <p:spPr bwMode="auto">
          <a:xfrm>
            <a:off x="195263"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4-12</a:t>
            </a:r>
          </a:p>
        </p:txBody>
      </p:sp>
      <p:sp>
        <p:nvSpPr>
          <p:cNvPr id="642051" name="Text Box 3"/>
          <p:cNvSpPr txBox="1">
            <a:spLocks noChangeArrowheads="1"/>
          </p:cNvSpPr>
          <p:nvPr/>
        </p:nvSpPr>
        <p:spPr bwMode="auto">
          <a:xfrm>
            <a:off x="2297113" y="152400"/>
            <a:ext cx="4027487"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Generating Random Real Numbers</a:t>
            </a:r>
          </a:p>
        </p:txBody>
      </p:sp>
      <p:pic>
        <p:nvPicPr>
          <p:cNvPr id="642053" name="Picture 5"/>
          <p:cNvPicPr>
            <a:picLocks noChangeAspect="1" noChangeArrowheads="1"/>
          </p:cNvPicPr>
          <p:nvPr/>
        </p:nvPicPr>
        <p:blipFill>
          <a:blip r:embed="rId3" cstate="print"/>
          <a:srcRect/>
          <a:stretch>
            <a:fillRect/>
          </a:stretch>
        </p:blipFill>
        <p:spPr bwMode="auto">
          <a:xfrm>
            <a:off x="139700" y="758825"/>
            <a:ext cx="8318500" cy="49561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194617E9-7E75-4029-921F-4353920E44E3}" type="slidenum">
              <a:rPr lang="en-US" altLang="ko-KR"/>
              <a:pPr/>
              <a:t>87</a:t>
            </a:fld>
            <a:endParaRPr lang="en-US" altLang="ko-KR"/>
          </a:p>
        </p:txBody>
      </p:sp>
      <p:sp>
        <p:nvSpPr>
          <p:cNvPr id="702466" name="Text Box 2"/>
          <p:cNvSpPr txBox="1">
            <a:spLocks noChangeArrowheads="1"/>
          </p:cNvSpPr>
          <p:nvPr/>
        </p:nvSpPr>
        <p:spPr bwMode="auto">
          <a:xfrm>
            <a:off x="195263"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4-12</a:t>
            </a:r>
          </a:p>
        </p:txBody>
      </p:sp>
      <p:sp>
        <p:nvSpPr>
          <p:cNvPr id="702467" name="Text Box 3"/>
          <p:cNvSpPr txBox="1">
            <a:spLocks noChangeArrowheads="1"/>
          </p:cNvSpPr>
          <p:nvPr/>
        </p:nvSpPr>
        <p:spPr bwMode="auto">
          <a:xfrm>
            <a:off x="2297113" y="152400"/>
            <a:ext cx="4027487"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Generating Random Real Numbers</a:t>
            </a:r>
          </a:p>
        </p:txBody>
      </p:sp>
      <p:pic>
        <p:nvPicPr>
          <p:cNvPr id="702468" name="Picture 4"/>
          <p:cNvPicPr>
            <a:picLocks noChangeAspect="1" noChangeArrowheads="1"/>
          </p:cNvPicPr>
          <p:nvPr/>
        </p:nvPicPr>
        <p:blipFill>
          <a:blip r:embed="rId3" cstate="print"/>
          <a:srcRect/>
          <a:stretch>
            <a:fillRect/>
          </a:stretch>
        </p:blipFill>
        <p:spPr bwMode="auto">
          <a:xfrm>
            <a:off x="417513" y="762000"/>
            <a:ext cx="8345487" cy="371951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36BA59D1-0403-47F3-9CBF-23EEF27919F1}" type="slidenum">
              <a:rPr lang="en-US" altLang="ko-KR"/>
              <a:pPr/>
              <a:t>88</a:t>
            </a:fld>
            <a:endParaRPr lang="en-US" altLang="ko-KR"/>
          </a:p>
        </p:txBody>
      </p:sp>
      <p:sp>
        <p:nvSpPr>
          <p:cNvPr id="643074"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643075" name="Text Box 3"/>
          <p:cNvSpPr txBox="1">
            <a:spLocks noChangeArrowheads="1"/>
          </p:cNvSpPr>
          <p:nvPr/>
        </p:nvSpPr>
        <p:spPr bwMode="auto">
          <a:xfrm>
            <a:off x="228600" y="304800"/>
            <a:ext cx="2865438"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4-6   Scope</a:t>
            </a:r>
          </a:p>
        </p:txBody>
      </p:sp>
      <p:sp>
        <p:nvSpPr>
          <p:cNvPr id="643076"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643077" name="Rectangle 5"/>
          <p:cNvSpPr>
            <a:spLocks noChangeArrowheads="1"/>
          </p:cNvSpPr>
          <p:nvPr/>
        </p:nvSpPr>
        <p:spPr bwMode="auto">
          <a:xfrm>
            <a:off x="304800" y="1524000"/>
            <a:ext cx="8229600" cy="1800225"/>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Scope determines the region of the program in which a defined object is visible. Scope pertains to any object that can be declared, such as a variable </a:t>
            </a:r>
            <a:r>
              <a:rPr lang="en-US" altLang="ko-KR" sz="2800" i="1" dirty="0" smtClean="0">
                <a:effectLst>
                  <a:outerShdw blurRad="38100" dist="38100" dir="2700000" algn="tl">
                    <a:srgbClr val="C0C0C0"/>
                  </a:outerShdw>
                </a:effectLst>
                <a:ea typeface="굴림" charset="-127"/>
              </a:rPr>
              <a:t>or a </a:t>
            </a:r>
            <a:r>
              <a:rPr lang="en-US" altLang="ko-KR" sz="2800" i="1" dirty="0">
                <a:effectLst>
                  <a:outerShdw blurRad="38100" dist="38100" dir="2700000" algn="tl">
                    <a:srgbClr val="C0C0C0"/>
                  </a:outerShdw>
                </a:effectLst>
                <a:ea typeface="굴림" charset="-127"/>
              </a:rPr>
              <a:t>function declaration. </a:t>
            </a:r>
          </a:p>
        </p:txBody>
      </p:sp>
      <p:sp>
        <p:nvSpPr>
          <p:cNvPr id="643078" name="Rectangle 6"/>
          <p:cNvSpPr>
            <a:spLocks noChangeArrowheads="1"/>
          </p:cNvSpPr>
          <p:nvPr/>
        </p:nvSpPr>
        <p:spPr bwMode="auto">
          <a:xfrm>
            <a:off x="304800" y="4438650"/>
            <a:ext cx="5715000" cy="822325"/>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Global Scope</a:t>
            </a:r>
            <a:endParaRPr lang="fr-FR">
              <a:solidFill>
                <a:schemeClr val="hlink"/>
              </a:solidFill>
            </a:endParaRPr>
          </a:p>
          <a:p>
            <a:pPr algn="l">
              <a:buClr>
                <a:schemeClr val="folHlink"/>
              </a:buClr>
              <a:buSzPct val="117000"/>
              <a:buFont typeface="Wingdings" pitchFamily="2" charset="2"/>
              <a:buNone/>
            </a:pPr>
            <a:r>
              <a:rPr lang="fr-FR">
                <a:solidFill>
                  <a:schemeClr val="hlink"/>
                </a:solidFill>
              </a:rPr>
              <a:t>Local Scope</a:t>
            </a:r>
            <a:endParaRPr lang="en-US" altLang="ko-KR">
              <a:solidFill>
                <a:schemeClr val="hlink"/>
              </a:solidFill>
              <a:ea typeface="굴림" charset="-127"/>
            </a:endParaRPr>
          </a:p>
        </p:txBody>
      </p:sp>
      <p:sp>
        <p:nvSpPr>
          <p:cNvPr id="643079" name="Text Box 7"/>
          <p:cNvSpPr txBox="1">
            <a:spLocks noChangeArrowheads="1"/>
          </p:cNvSpPr>
          <p:nvPr/>
        </p:nvSpPr>
        <p:spPr bwMode="auto">
          <a:xfrm>
            <a:off x="317500" y="3962400"/>
            <a:ext cx="4862513" cy="519113"/>
          </a:xfrm>
          <a:prstGeom prst="rect">
            <a:avLst/>
          </a:prstGeom>
          <a:noFill/>
          <a:ln w="76200" algn="ctr">
            <a:noFill/>
            <a:miter lim="800000"/>
            <a:headEnd/>
            <a:tailEnd/>
          </a:ln>
          <a:effectLst/>
        </p:spPr>
        <p:txBody>
          <a:bodyPr wrap="none">
            <a:spAutoFit/>
          </a:bodyPr>
          <a:lstStyle/>
          <a:p>
            <a:pPr algn="ctr"/>
            <a:r>
              <a:rPr lang="en-US" altLang="ko-KR" sz="2800" i="1" u="sng">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Scope</a:t>
            </a:r>
            <a:endParaRPr lang="ko-KR" altLang="en-US" dirty="0"/>
          </a:p>
        </p:txBody>
      </p:sp>
      <p:sp>
        <p:nvSpPr>
          <p:cNvPr id="5" name="내용 개체 틀 4"/>
          <p:cNvSpPr>
            <a:spLocks noGrp="1"/>
          </p:cNvSpPr>
          <p:nvPr>
            <p:ph idx="1"/>
          </p:nvPr>
        </p:nvSpPr>
        <p:spPr/>
        <p:txBody>
          <a:bodyPr/>
          <a:lstStyle/>
          <a:p>
            <a:r>
              <a:rPr lang="en-US" altLang="ko-KR" b="1" dirty="0" smtClean="0"/>
              <a:t>Scope</a:t>
            </a:r>
            <a:r>
              <a:rPr lang="en-US" altLang="ko-KR" dirty="0" smtClean="0"/>
              <a:t> determines the region of the program in which a defined object is </a:t>
            </a:r>
            <a:r>
              <a:rPr lang="en-US" altLang="ko-KR" i="1" dirty="0" smtClean="0"/>
              <a:t>visible</a:t>
            </a:r>
            <a:r>
              <a:rPr lang="en-US" altLang="ko-KR" dirty="0" smtClean="0"/>
              <a:t>.</a:t>
            </a:r>
          </a:p>
          <a:p>
            <a:r>
              <a:rPr lang="en-US" altLang="ko-KR" dirty="0" smtClean="0"/>
              <a:t>Any object defined in the global area of a program is visible from its definition until the end of the program.</a:t>
            </a:r>
          </a:p>
          <a:p>
            <a:r>
              <a:rPr lang="en-US" altLang="ko-KR" dirty="0" smtClean="0"/>
              <a:t>Variables defined within a block have local scope.</a:t>
            </a:r>
          </a:p>
        </p:txBody>
      </p:sp>
      <p:sp>
        <p:nvSpPr>
          <p:cNvPr id="2" name="바닥글 개체 틀 1"/>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3" name="슬라이드 번호 개체 틀 2"/>
          <p:cNvSpPr>
            <a:spLocks noGrp="1"/>
          </p:cNvSpPr>
          <p:nvPr>
            <p:ph type="sldNum" sz="quarter" idx="11"/>
          </p:nvPr>
        </p:nvSpPr>
        <p:spPr/>
        <p:txBody>
          <a:bodyPr/>
          <a:lstStyle/>
          <a:p>
            <a:fld id="{C5458EEB-01AA-4159-A2EC-7BE6DCB1FF19}" type="slidenum">
              <a:rPr lang="en-US" altLang="ko-KR" smtClean="0"/>
              <a:pPr/>
              <a:t>89</a:t>
            </a:fld>
            <a:endParaRPr lang="en-US" altLang="ko-K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8D9A4015-DE25-4204-A457-D32127A3C305}" type="slidenum">
              <a:rPr lang="en-US" altLang="ko-KR"/>
              <a:pPr/>
              <a:t>9</a:t>
            </a:fld>
            <a:endParaRPr lang="en-US" altLang="ko-KR"/>
          </a:p>
        </p:txBody>
      </p:sp>
      <p:sp>
        <p:nvSpPr>
          <p:cNvPr id="590850"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90851" name="Rectangle 3"/>
          <p:cNvSpPr>
            <a:spLocks noChangeArrowheads="1"/>
          </p:cNvSpPr>
          <p:nvPr/>
        </p:nvSpPr>
        <p:spPr bwMode="auto">
          <a:xfrm>
            <a:off x="152400" y="5791200"/>
            <a:ext cx="364172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4-4</a:t>
            </a:r>
            <a:r>
              <a:rPr lang="en-US" altLang="ko-KR" sz="2000">
                <a:ea typeface="굴림" charset="-127"/>
              </a:rPr>
              <a:t>  Function Concept</a:t>
            </a:r>
          </a:p>
        </p:txBody>
      </p:sp>
      <p:grpSp>
        <p:nvGrpSpPr>
          <p:cNvPr id="590852" name="Group 4"/>
          <p:cNvGrpSpPr>
            <a:grpSpLocks/>
          </p:cNvGrpSpPr>
          <p:nvPr/>
        </p:nvGrpSpPr>
        <p:grpSpPr bwMode="auto">
          <a:xfrm>
            <a:off x="228600" y="252413"/>
            <a:ext cx="8610600" cy="5995987"/>
            <a:chOff x="336" y="159"/>
            <a:chExt cx="5232" cy="3777"/>
          </a:xfrm>
        </p:grpSpPr>
        <p:sp>
          <p:nvSpPr>
            <p:cNvPr id="590853"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90854"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90855"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90857" name="Picture 9"/>
          <p:cNvPicPr>
            <a:picLocks noChangeAspect="1" noChangeArrowheads="1"/>
          </p:cNvPicPr>
          <p:nvPr/>
        </p:nvPicPr>
        <p:blipFill>
          <a:blip r:embed="rId3" cstate="print"/>
          <a:srcRect/>
          <a:stretch>
            <a:fillRect/>
          </a:stretch>
        </p:blipFill>
        <p:spPr bwMode="auto">
          <a:xfrm>
            <a:off x="1524000" y="990600"/>
            <a:ext cx="5767388" cy="4452938"/>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4B8C0C10-B09C-4B18-8944-6485987EA4E6}" type="slidenum">
              <a:rPr lang="en-US" altLang="ko-KR"/>
              <a:pPr/>
              <a:t>90</a:t>
            </a:fld>
            <a:endParaRPr lang="en-US" altLang="ko-KR"/>
          </a:p>
        </p:txBody>
      </p:sp>
      <p:sp>
        <p:nvSpPr>
          <p:cNvPr id="64409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44099" name="Rectangle 3"/>
          <p:cNvSpPr>
            <a:spLocks noChangeArrowheads="1"/>
          </p:cNvSpPr>
          <p:nvPr/>
        </p:nvSpPr>
        <p:spPr bwMode="auto">
          <a:xfrm>
            <a:off x="152400" y="5791200"/>
            <a:ext cx="550227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4-32</a:t>
            </a:r>
            <a:r>
              <a:rPr lang="en-US" altLang="ko-KR" sz="2000">
                <a:ea typeface="굴림" charset="-127"/>
              </a:rPr>
              <a:t>  Scope for Global and Block Areas</a:t>
            </a:r>
          </a:p>
        </p:txBody>
      </p:sp>
      <p:grpSp>
        <p:nvGrpSpPr>
          <p:cNvPr id="2" name="Group 4"/>
          <p:cNvGrpSpPr>
            <a:grpSpLocks/>
          </p:cNvGrpSpPr>
          <p:nvPr/>
        </p:nvGrpSpPr>
        <p:grpSpPr bwMode="auto">
          <a:xfrm>
            <a:off x="228600" y="252413"/>
            <a:ext cx="8610600" cy="5995987"/>
            <a:chOff x="336" y="159"/>
            <a:chExt cx="5232" cy="3777"/>
          </a:xfrm>
        </p:grpSpPr>
        <p:sp>
          <p:nvSpPr>
            <p:cNvPr id="64410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4410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4410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44106" name="Picture 10"/>
          <p:cNvPicPr>
            <a:picLocks noChangeAspect="1" noChangeArrowheads="1"/>
          </p:cNvPicPr>
          <p:nvPr/>
        </p:nvPicPr>
        <p:blipFill>
          <a:blip r:embed="rId3" cstate="print"/>
          <a:srcRect/>
          <a:stretch>
            <a:fillRect/>
          </a:stretch>
        </p:blipFill>
        <p:spPr bwMode="auto">
          <a:xfrm>
            <a:off x="2065338" y="609600"/>
            <a:ext cx="4716462" cy="490696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01113A26-7D14-4316-BF5D-F6B4CF3D5F72}" type="slidenum">
              <a:rPr lang="en-US" altLang="ko-KR"/>
              <a:pPr/>
              <a:t>91</a:t>
            </a:fld>
            <a:endParaRPr lang="en-US" altLang="ko-KR"/>
          </a:p>
        </p:txBody>
      </p:sp>
      <p:sp>
        <p:nvSpPr>
          <p:cNvPr id="645122"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a:p>
        </p:txBody>
      </p:sp>
      <p:sp>
        <p:nvSpPr>
          <p:cNvPr id="645123" name="Line 3"/>
          <p:cNvSpPr>
            <a:spLocks noChangeShapeType="1"/>
          </p:cNvSpPr>
          <p:nvPr/>
        </p:nvSpPr>
        <p:spPr bwMode="auto">
          <a:xfrm>
            <a:off x="439738" y="3657600"/>
            <a:ext cx="8153400" cy="0"/>
          </a:xfrm>
          <a:prstGeom prst="line">
            <a:avLst/>
          </a:prstGeom>
          <a:noFill/>
          <a:ln w="76200">
            <a:solidFill>
              <a:srgbClr val="009900"/>
            </a:solidFill>
            <a:round/>
            <a:headEnd/>
            <a:tailEnd/>
          </a:ln>
          <a:effectLst/>
        </p:spPr>
        <p:txBody>
          <a:bodyPr/>
          <a:lstStyle/>
          <a:p>
            <a:endParaRPr lang="ko-KR" altLang="en-US"/>
          </a:p>
        </p:txBody>
      </p:sp>
      <p:sp>
        <p:nvSpPr>
          <p:cNvPr id="645124" name="Rectangle 4"/>
          <p:cNvSpPr>
            <a:spLocks noChangeArrowheads="1"/>
          </p:cNvSpPr>
          <p:nvPr/>
        </p:nvSpPr>
        <p:spPr bwMode="auto">
          <a:xfrm>
            <a:off x="476250" y="2759075"/>
            <a:ext cx="8077200" cy="822325"/>
          </a:xfrm>
          <a:prstGeom prst="rect">
            <a:avLst/>
          </a:prstGeom>
          <a:solidFill>
            <a:srgbClr val="99FF33"/>
          </a:solidFill>
          <a:ln w="76200" algn="ctr">
            <a:noFill/>
            <a:miter lim="800000"/>
            <a:headEnd/>
            <a:tailEnd/>
          </a:ln>
          <a:effectLst/>
        </p:spPr>
        <p:txBody>
          <a:bodyPr>
            <a:spAutoFit/>
          </a:bodyPr>
          <a:lstStyle/>
          <a:p>
            <a:pPr algn="ctr"/>
            <a:r>
              <a:rPr lang="en-US" altLang="ko-KR" dirty="0">
                <a:ea typeface="굴림" charset="-127"/>
              </a:rPr>
              <a:t>Variables are in scope from declaration until the </a:t>
            </a:r>
            <a:br>
              <a:rPr lang="en-US" altLang="ko-KR" dirty="0">
                <a:ea typeface="굴림" charset="-127"/>
              </a:rPr>
            </a:br>
            <a:r>
              <a:rPr lang="en-US" altLang="ko-KR" dirty="0">
                <a:ea typeface="굴림" charset="-127"/>
              </a:rPr>
              <a:t>end of their block.</a:t>
            </a:r>
          </a:p>
        </p:txBody>
      </p:sp>
      <p:sp>
        <p:nvSpPr>
          <p:cNvPr id="645125" name="Text Box 5"/>
          <p:cNvSpPr txBox="1">
            <a:spLocks noChangeArrowheads="1"/>
          </p:cNvSpPr>
          <p:nvPr/>
        </p:nvSpPr>
        <p:spPr bwMode="auto">
          <a:xfrm>
            <a:off x="457200" y="2133600"/>
            <a:ext cx="874713"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2DE3BF22-5EFE-4B8C-9291-ABBB3259315C}" type="slidenum">
              <a:rPr lang="en-US" altLang="ko-KR"/>
              <a:pPr/>
              <a:t>92</a:t>
            </a:fld>
            <a:endParaRPr lang="en-US" altLang="ko-KR"/>
          </a:p>
        </p:txBody>
      </p:sp>
      <p:sp>
        <p:nvSpPr>
          <p:cNvPr id="646146"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a:p>
        </p:txBody>
      </p:sp>
      <p:sp>
        <p:nvSpPr>
          <p:cNvPr id="646147" name="Line 3"/>
          <p:cNvSpPr>
            <a:spLocks noChangeShapeType="1"/>
          </p:cNvSpPr>
          <p:nvPr/>
        </p:nvSpPr>
        <p:spPr bwMode="auto">
          <a:xfrm>
            <a:off x="439738" y="3657600"/>
            <a:ext cx="8153400" cy="0"/>
          </a:xfrm>
          <a:prstGeom prst="line">
            <a:avLst/>
          </a:prstGeom>
          <a:noFill/>
          <a:ln w="76200">
            <a:solidFill>
              <a:srgbClr val="009900"/>
            </a:solidFill>
            <a:round/>
            <a:headEnd/>
            <a:tailEnd/>
          </a:ln>
          <a:effectLst/>
        </p:spPr>
        <p:txBody>
          <a:bodyPr/>
          <a:lstStyle/>
          <a:p>
            <a:endParaRPr lang="ko-KR" altLang="en-US"/>
          </a:p>
        </p:txBody>
      </p:sp>
      <p:sp>
        <p:nvSpPr>
          <p:cNvPr id="646148" name="Rectangle 4"/>
          <p:cNvSpPr>
            <a:spLocks noChangeArrowheads="1"/>
          </p:cNvSpPr>
          <p:nvPr/>
        </p:nvSpPr>
        <p:spPr bwMode="auto">
          <a:xfrm>
            <a:off x="476250" y="2759075"/>
            <a:ext cx="8077200" cy="822325"/>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It is poor programming style to reuse identifiers </a:t>
            </a:r>
            <a:br>
              <a:rPr lang="en-US" altLang="ko-KR">
                <a:ea typeface="굴림" charset="-127"/>
              </a:rPr>
            </a:br>
            <a:r>
              <a:rPr lang="en-US" altLang="ko-KR">
                <a:ea typeface="굴림" charset="-127"/>
              </a:rPr>
              <a:t>within the same scope.</a:t>
            </a:r>
          </a:p>
        </p:txBody>
      </p:sp>
      <p:sp>
        <p:nvSpPr>
          <p:cNvPr id="646149" name="Text Box 5"/>
          <p:cNvSpPr txBox="1">
            <a:spLocks noChangeArrowheads="1"/>
          </p:cNvSpPr>
          <p:nvPr/>
        </p:nvSpPr>
        <p:spPr bwMode="auto">
          <a:xfrm>
            <a:off x="457200" y="2133600"/>
            <a:ext cx="874713"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AF934825-4B89-4563-BF15-F1EB77A2E2B1}" type="slidenum">
              <a:rPr lang="en-US" altLang="ko-KR"/>
              <a:pPr/>
              <a:t>93</a:t>
            </a:fld>
            <a:endParaRPr lang="en-US" altLang="ko-KR"/>
          </a:p>
        </p:txBody>
      </p:sp>
      <p:sp>
        <p:nvSpPr>
          <p:cNvPr id="648194"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648195" name="Text Box 3"/>
          <p:cNvSpPr txBox="1">
            <a:spLocks noChangeArrowheads="1"/>
          </p:cNvSpPr>
          <p:nvPr/>
        </p:nvSpPr>
        <p:spPr bwMode="auto">
          <a:xfrm>
            <a:off x="228600" y="0"/>
            <a:ext cx="7497763" cy="13112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4-7   Programming Example—</a:t>
            </a:r>
            <a:br>
              <a:rPr lang="en-US" altLang="ko-KR" sz="4000">
                <a:latin typeface="Arial" charset="0"/>
                <a:ea typeface="굴림" charset="-127"/>
              </a:rPr>
            </a:br>
            <a:r>
              <a:rPr lang="en-US" altLang="ko-KR" sz="4000">
                <a:latin typeface="Arial" charset="0"/>
                <a:ea typeface="굴림" charset="-127"/>
              </a:rPr>
              <a:t>        Incremental Development</a:t>
            </a:r>
          </a:p>
        </p:txBody>
      </p:sp>
      <p:sp>
        <p:nvSpPr>
          <p:cNvPr id="648196"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648197" name="Rectangle 5"/>
          <p:cNvSpPr>
            <a:spLocks noChangeArrowheads="1"/>
          </p:cNvSpPr>
          <p:nvPr/>
        </p:nvSpPr>
        <p:spPr bwMode="auto">
          <a:xfrm>
            <a:off x="304800" y="1593850"/>
            <a:ext cx="8229600" cy="2227263"/>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Top–down development, a concept inherent to modular programming, allows us to develop programs incrementally. By writing and debugging each function separately, we are able to solve the program in smaller steps, making the whole process easier.</a:t>
            </a:r>
          </a:p>
        </p:txBody>
      </p:sp>
      <p:sp>
        <p:nvSpPr>
          <p:cNvPr id="648198" name="Rectangle 6"/>
          <p:cNvSpPr>
            <a:spLocks noChangeArrowheads="1"/>
          </p:cNvSpPr>
          <p:nvPr/>
        </p:nvSpPr>
        <p:spPr bwMode="auto">
          <a:xfrm>
            <a:off x="304800" y="4984750"/>
            <a:ext cx="5715000" cy="1187450"/>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First Increment: </a:t>
            </a:r>
            <a:r>
              <a:rPr lang="en-US" altLang="ko-KR" i="1">
                <a:solidFill>
                  <a:schemeClr val="hlink"/>
                </a:solidFill>
                <a:ea typeface="굴림" charset="-127"/>
              </a:rPr>
              <a:t>main</a:t>
            </a:r>
            <a:r>
              <a:rPr lang="en-US" altLang="ko-KR">
                <a:solidFill>
                  <a:schemeClr val="hlink"/>
                </a:solidFill>
                <a:ea typeface="굴림" charset="-127"/>
              </a:rPr>
              <a:t> and getData</a:t>
            </a:r>
            <a:endParaRPr lang="fr-FR">
              <a:solidFill>
                <a:schemeClr val="hlink"/>
              </a:solidFill>
            </a:endParaRPr>
          </a:p>
          <a:p>
            <a:pPr algn="l">
              <a:buClr>
                <a:schemeClr val="folHlink"/>
              </a:buClr>
              <a:buSzPct val="117000"/>
              <a:buFont typeface="Wingdings" pitchFamily="2" charset="2"/>
              <a:buNone/>
            </a:pPr>
            <a:r>
              <a:rPr lang="fr-FR">
                <a:solidFill>
                  <a:schemeClr val="hlink"/>
                </a:solidFill>
              </a:rPr>
              <a:t>Second Increment: add</a:t>
            </a:r>
          </a:p>
          <a:p>
            <a:pPr algn="l">
              <a:buClr>
                <a:schemeClr val="folHlink"/>
              </a:buClr>
              <a:buSzPct val="117000"/>
              <a:buFont typeface="Wingdings" pitchFamily="2" charset="2"/>
              <a:buNone/>
            </a:pPr>
            <a:r>
              <a:rPr lang="en-US" altLang="ko-KR">
                <a:solidFill>
                  <a:schemeClr val="hlink"/>
                </a:solidFill>
                <a:ea typeface="굴림" charset="-127"/>
              </a:rPr>
              <a:t>Final Increment: Print ResultsThe</a:t>
            </a:r>
          </a:p>
        </p:txBody>
      </p:sp>
      <p:sp>
        <p:nvSpPr>
          <p:cNvPr id="648199" name="Text Box 7"/>
          <p:cNvSpPr txBox="1">
            <a:spLocks noChangeArrowheads="1"/>
          </p:cNvSpPr>
          <p:nvPr/>
        </p:nvSpPr>
        <p:spPr bwMode="auto">
          <a:xfrm>
            <a:off x="317500" y="4508500"/>
            <a:ext cx="4862513" cy="519113"/>
          </a:xfrm>
          <a:prstGeom prst="rect">
            <a:avLst/>
          </a:prstGeom>
          <a:noFill/>
          <a:ln w="76200" algn="ctr">
            <a:noFill/>
            <a:miter lim="800000"/>
            <a:headEnd/>
            <a:tailEnd/>
          </a:ln>
          <a:effectLst/>
        </p:spPr>
        <p:txBody>
          <a:bodyPr wrap="none">
            <a:spAutoFit/>
          </a:bodyPr>
          <a:lstStyle/>
          <a:p>
            <a:pPr algn="ctr"/>
            <a:r>
              <a:rPr lang="en-US" altLang="ko-KR" sz="2800" i="1" u="sng">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5AD25ACB-9FC6-428E-9557-0B233506DBFD}" type="slidenum">
              <a:rPr lang="en-US" altLang="ko-KR"/>
              <a:pPr/>
              <a:t>94</a:t>
            </a:fld>
            <a:endParaRPr lang="en-US" altLang="ko-KR"/>
          </a:p>
        </p:txBody>
      </p:sp>
      <p:sp>
        <p:nvSpPr>
          <p:cNvPr id="64921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49219" name="Rectangle 3"/>
          <p:cNvSpPr>
            <a:spLocks noChangeArrowheads="1"/>
          </p:cNvSpPr>
          <p:nvPr/>
        </p:nvSpPr>
        <p:spPr bwMode="auto">
          <a:xfrm>
            <a:off x="152400" y="5791200"/>
            <a:ext cx="481806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4-33</a:t>
            </a:r>
            <a:r>
              <a:rPr lang="en-US" altLang="ko-KR" sz="2000">
                <a:ea typeface="굴림" charset="-127"/>
              </a:rPr>
              <a:t>  Calculator Program Design</a:t>
            </a:r>
          </a:p>
        </p:txBody>
      </p:sp>
      <p:grpSp>
        <p:nvGrpSpPr>
          <p:cNvPr id="2" name="Group 4"/>
          <p:cNvGrpSpPr>
            <a:grpSpLocks/>
          </p:cNvGrpSpPr>
          <p:nvPr/>
        </p:nvGrpSpPr>
        <p:grpSpPr bwMode="auto">
          <a:xfrm>
            <a:off x="228600" y="252413"/>
            <a:ext cx="8610600" cy="5995987"/>
            <a:chOff x="336" y="159"/>
            <a:chExt cx="5232" cy="3777"/>
          </a:xfrm>
        </p:grpSpPr>
        <p:sp>
          <p:nvSpPr>
            <p:cNvPr id="64922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4922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4922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49225" name="Picture 9"/>
          <p:cNvPicPr>
            <a:picLocks noChangeAspect="1" noChangeArrowheads="1"/>
          </p:cNvPicPr>
          <p:nvPr/>
        </p:nvPicPr>
        <p:blipFill>
          <a:blip r:embed="rId3" cstate="print"/>
          <a:srcRect/>
          <a:stretch>
            <a:fillRect/>
          </a:stretch>
        </p:blipFill>
        <p:spPr bwMode="auto">
          <a:xfrm>
            <a:off x="0" y="2286000"/>
            <a:ext cx="8756650" cy="19145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22FDDB3A-3E91-4146-8E25-F388A045711B}" type="slidenum">
              <a:rPr lang="en-US" altLang="ko-KR"/>
              <a:pPr/>
              <a:t>95</a:t>
            </a:fld>
            <a:endParaRPr lang="en-US" altLang="ko-KR"/>
          </a:p>
        </p:txBody>
      </p:sp>
      <p:sp>
        <p:nvSpPr>
          <p:cNvPr id="650242" name="Text Box 2"/>
          <p:cNvSpPr txBox="1">
            <a:spLocks noChangeArrowheads="1"/>
          </p:cNvSpPr>
          <p:nvPr/>
        </p:nvSpPr>
        <p:spPr bwMode="auto">
          <a:xfrm>
            <a:off x="195263"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4-13</a:t>
            </a:r>
          </a:p>
        </p:txBody>
      </p:sp>
      <p:sp>
        <p:nvSpPr>
          <p:cNvPr id="650243" name="Text Box 3"/>
          <p:cNvSpPr txBox="1">
            <a:spLocks noChangeArrowheads="1"/>
          </p:cNvSpPr>
          <p:nvPr/>
        </p:nvSpPr>
        <p:spPr bwMode="auto">
          <a:xfrm>
            <a:off x="2363788" y="152400"/>
            <a:ext cx="4341812"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Calculator Program—First Increment</a:t>
            </a:r>
          </a:p>
        </p:txBody>
      </p:sp>
      <p:pic>
        <p:nvPicPr>
          <p:cNvPr id="650245" name="Picture 5"/>
          <p:cNvPicPr>
            <a:picLocks noChangeAspect="1" noChangeArrowheads="1"/>
          </p:cNvPicPr>
          <p:nvPr/>
        </p:nvPicPr>
        <p:blipFill>
          <a:blip r:embed="rId3" cstate="print"/>
          <a:srcRect/>
          <a:stretch>
            <a:fillRect/>
          </a:stretch>
        </p:blipFill>
        <p:spPr bwMode="auto">
          <a:xfrm>
            <a:off x="304800" y="533400"/>
            <a:ext cx="8291513" cy="573881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FC62B955-B100-4FCE-BF80-092194C3E6E2}" type="slidenum">
              <a:rPr lang="en-US" altLang="ko-KR"/>
              <a:pPr/>
              <a:t>96</a:t>
            </a:fld>
            <a:endParaRPr lang="en-US" altLang="ko-KR"/>
          </a:p>
        </p:txBody>
      </p:sp>
      <p:sp>
        <p:nvSpPr>
          <p:cNvPr id="706562" name="Text Box 2"/>
          <p:cNvSpPr txBox="1">
            <a:spLocks noChangeArrowheads="1"/>
          </p:cNvSpPr>
          <p:nvPr/>
        </p:nvSpPr>
        <p:spPr bwMode="auto">
          <a:xfrm>
            <a:off x="195263"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4-13</a:t>
            </a:r>
          </a:p>
        </p:txBody>
      </p:sp>
      <p:sp>
        <p:nvSpPr>
          <p:cNvPr id="706563" name="Text Box 3"/>
          <p:cNvSpPr txBox="1">
            <a:spLocks noChangeArrowheads="1"/>
          </p:cNvSpPr>
          <p:nvPr/>
        </p:nvSpPr>
        <p:spPr bwMode="auto">
          <a:xfrm>
            <a:off x="2363788" y="152400"/>
            <a:ext cx="4341812"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Calculator Program—First Increment</a:t>
            </a:r>
          </a:p>
        </p:txBody>
      </p:sp>
      <p:pic>
        <p:nvPicPr>
          <p:cNvPr id="706564" name="Picture 4"/>
          <p:cNvPicPr>
            <a:picLocks noChangeAspect="1" noChangeArrowheads="1"/>
          </p:cNvPicPr>
          <p:nvPr/>
        </p:nvPicPr>
        <p:blipFill>
          <a:blip r:embed="rId3" cstate="print"/>
          <a:srcRect/>
          <a:stretch>
            <a:fillRect/>
          </a:stretch>
        </p:blipFill>
        <p:spPr bwMode="auto">
          <a:xfrm>
            <a:off x="279400" y="685800"/>
            <a:ext cx="8255000" cy="2089150"/>
          </a:xfrm>
          <a:prstGeom prst="rect">
            <a:avLst/>
          </a:prstGeom>
          <a:noFill/>
          <a:ln w="76200" algn="ctr">
            <a:noFill/>
            <a:miter lim="800000"/>
            <a:headEnd/>
            <a:tailEnd/>
          </a:ln>
          <a:effectLst/>
        </p:spPr>
      </p:pic>
      <p:pic>
        <p:nvPicPr>
          <p:cNvPr id="706565" name="Picture 5"/>
          <p:cNvPicPr>
            <a:picLocks noChangeAspect="1" noChangeArrowheads="1"/>
          </p:cNvPicPr>
          <p:nvPr/>
        </p:nvPicPr>
        <p:blipFill>
          <a:blip r:embed="rId4" cstate="print"/>
          <a:srcRect/>
          <a:stretch>
            <a:fillRect/>
          </a:stretch>
        </p:blipFill>
        <p:spPr bwMode="auto">
          <a:xfrm>
            <a:off x="279400" y="2743200"/>
            <a:ext cx="8255000" cy="34893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62787B62-A493-4B67-A58A-3A253F5BA3D5}" type="slidenum">
              <a:rPr lang="en-US" altLang="ko-KR"/>
              <a:pPr/>
              <a:t>97</a:t>
            </a:fld>
            <a:endParaRPr lang="en-US" altLang="ko-KR"/>
          </a:p>
        </p:txBody>
      </p:sp>
      <p:sp>
        <p:nvSpPr>
          <p:cNvPr id="707586" name="Text Box 2"/>
          <p:cNvSpPr txBox="1">
            <a:spLocks noChangeArrowheads="1"/>
          </p:cNvSpPr>
          <p:nvPr/>
        </p:nvSpPr>
        <p:spPr bwMode="auto">
          <a:xfrm>
            <a:off x="195263"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4-13</a:t>
            </a:r>
          </a:p>
        </p:txBody>
      </p:sp>
      <p:sp>
        <p:nvSpPr>
          <p:cNvPr id="707587" name="Text Box 3"/>
          <p:cNvSpPr txBox="1">
            <a:spLocks noChangeArrowheads="1"/>
          </p:cNvSpPr>
          <p:nvPr/>
        </p:nvSpPr>
        <p:spPr bwMode="auto">
          <a:xfrm>
            <a:off x="2363788" y="152400"/>
            <a:ext cx="4341812"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Calculator Program—First Increment</a:t>
            </a:r>
          </a:p>
        </p:txBody>
      </p:sp>
      <p:pic>
        <p:nvPicPr>
          <p:cNvPr id="707588" name="Picture 4"/>
          <p:cNvPicPr>
            <a:picLocks noChangeAspect="1" noChangeArrowheads="1"/>
          </p:cNvPicPr>
          <p:nvPr/>
        </p:nvPicPr>
        <p:blipFill>
          <a:blip r:embed="rId3" cstate="print"/>
          <a:srcRect/>
          <a:stretch>
            <a:fillRect/>
          </a:stretch>
        </p:blipFill>
        <p:spPr bwMode="auto">
          <a:xfrm>
            <a:off x="228600" y="609600"/>
            <a:ext cx="8318500" cy="146526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A07727F2-6245-434A-A6BD-BA75E579C5C7}" type="slidenum">
              <a:rPr lang="en-US" altLang="ko-KR"/>
              <a:pPr/>
              <a:t>98</a:t>
            </a:fld>
            <a:endParaRPr lang="en-US" altLang="ko-KR"/>
          </a:p>
        </p:txBody>
      </p:sp>
      <p:sp>
        <p:nvSpPr>
          <p:cNvPr id="651266" name="Text Box 2"/>
          <p:cNvSpPr txBox="1">
            <a:spLocks noChangeArrowheads="1"/>
          </p:cNvSpPr>
          <p:nvPr/>
        </p:nvSpPr>
        <p:spPr bwMode="auto">
          <a:xfrm>
            <a:off x="195263"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4-14</a:t>
            </a:r>
          </a:p>
        </p:txBody>
      </p:sp>
      <p:sp>
        <p:nvSpPr>
          <p:cNvPr id="651267" name="Text Box 3"/>
          <p:cNvSpPr txBox="1">
            <a:spLocks noChangeArrowheads="1"/>
          </p:cNvSpPr>
          <p:nvPr/>
        </p:nvSpPr>
        <p:spPr bwMode="auto">
          <a:xfrm>
            <a:off x="2257425" y="152400"/>
            <a:ext cx="459740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Calculator Program—Second Increment</a:t>
            </a:r>
          </a:p>
        </p:txBody>
      </p:sp>
      <p:grpSp>
        <p:nvGrpSpPr>
          <p:cNvPr id="2" name="Group 7"/>
          <p:cNvGrpSpPr>
            <a:grpSpLocks/>
          </p:cNvGrpSpPr>
          <p:nvPr/>
        </p:nvGrpSpPr>
        <p:grpSpPr bwMode="auto">
          <a:xfrm>
            <a:off x="255588" y="657225"/>
            <a:ext cx="8255000" cy="5526088"/>
            <a:chOff x="161" y="414"/>
            <a:chExt cx="5200" cy="3481"/>
          </a:xfrm>
        </p:grpSpPr>
        <p:pic>
          <p:nvPicPr>
            <p:cNvPr id="651269" name="Picture 5"/>
            <p:cNvPicPr>
              <a:picLocks noChangeAspect="1" noChangeArrowheads="1"/>
            </p:cNvPicPr>
            <p:nvPr/>
          </p:nvPicPr>
          <p:blipFill>
            <a:blip r:embed="rId3" cstate="print"/>
            <a:srcRect/>
            <a:stretch>
              <a:fillRect/>
            </a:stretch>
          </p:blipFill>
          <p:spPr bwMode="auto">
            <a:xfrm>
              <a:off x="170" y="414"/>
              <a:ext cx="5182" cy="450"/>
            </a:xfrm>
            <a:prstGeom prst="rect">
              <a:avLst/>
            </a:prstGeom>
            <a:noFill/>
            <a:ln w="76200" algn="ctr">
              <a:noFill/>
              <a:miter lim="800000"/>
              <a:headEnd/>
              <a:tailEnd/>
            </a:ln>
            <a:effectLst/>
          </p:spPr>
        </p:pic>
        <p:pic>
          <p:nvPicPr>
            <p:cNvPr id="651270" name="Picture 6"/>
            <p:cNvPicPr>
              <a:picLocks noChangeAspect="1" noChangeArrowheads="1"/>
            </p:cNvPicPr>
            <p:nvPr/>
          </p:nvPicPr>
          <p:blipFill>
            <a:blip r:embed="rId4" cstate="print"/>
            <a:srcRect/>
            <a:stretch>
              <a:fillRect/>
            </a:stretch>
          </p:blipFill>
          <p:spPr bwMode="auto">
            <a:xfrm>
              <a:off x="161" y="864"/>
              <a:ext cx="5200" cy="3031"/>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5BB19F1B-30AC-466D-BAD8-96A4FCCF6258}" type="slidenum">
              <a:rPr lang="en-US" altLang="ko-KR"/>
              <a:pPr/>
              <a:t>99</a:t>
            </a:fld>
            <a:endParaRPr lang="en-US" altLang="ko-KR"/>
          </a:p>
        </p:txBody>
      </p:sp>
      <p:sp>
        <p:nvSpPr>
          <p:cNvPr id="710658" name="Text Box 2"/>
          <p:cNvSpPr txBox="1">
            <a:spLocks noChangeArrowheads="1"/>
          </p:cNvSpPr>
          <p:nvPr/>
        </p:nvSpPr>
        <p:spPr bwMode="auto">
          <a:xfrm>
            <a:off x="195263"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4-14</a:t>
            </a:r>
          </a:p>
        </p:txBody>
      </p:sp>
      <p:sp>
        <p:nvSpPr>
          <p:cNvPr id="710659" name="Text Box 3"/>
          <p:cNvSpPr txBox="1">
            <a:spLocks noChangeArrowheads="1"/>
          </p:cNvSpPr>
          <p:nvPr/>
        </p:nvSpPr>
        <p:spPr bwMode="auto">
          <a:xfrm>
            <a:off x="2257425" y="152400"/>
            <a:ext cx="459740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Calculator Program—Second Increment</a:t>
            </a:r>
          </a:p>
        </p:txBody>
      </p:sp>
      <p:pic>
        <p:nvPicPr>
          <p:cNvPr id="710660" name="Picture 4"/>
          <p:cNvPicPr>
            <a:picLocks noChangeAspect="1" noChangeArrowheads="1"/>
          </p:cNvPicPr>
          <p:nvPr/>
        </p:nvPicPr>
        <p:blipFill>
          <a:blip r:embed="rId3" cstate="print"/>
          <a:srcRect/>
          <a:stretch>
            <a:fillRect/>
          </a:stretch>
        </p:blipFill>
        <p:spPr bwMode="auto">
          <a:xfrm>
            <a:off x="228600" y="600075"/>
            <a:ext cx="8318500" cy="56483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folHlink"/>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folHlink"/>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2826</TotalTime>
  <Words>2978</Words>
  <Application>Microsoft Office PowerPoint</Application>
  <PresentationFormat>화면 슬라이드 쇼(4:3)</PresentationFormat>
  <Paragraphs>611</Paragraphs>
  <Slides>117</Slides>
  <Notes>110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117</vt:i4>
      </vt:variant>
    </vt:vector>
  </HeadingPairs>
  <TitlesOfParts>
    <vt:vector size="125" baseType="lpstr">
      <vt:lpstr>McGrawHill-Italic</vt:lpstr>
      <vt:lpstr>굴림</vt:lpstr>
      <vt:lpstr>맑은 고딕</vt:lpstr>
      <vt:lpstr>Arial</vt:lpstr>
      <vt:lpstr>Tahoma</vt:lpstr>
      <vt:lpstr>Times New Roman</vt:lpstr>
      <vt:lpstr>Wingdings</vt:lpstr>
      <vt:lpstr>Blends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void Functions w/o Parameters</vt:lpstr>
      <vt:lpstr>PowerPoint 프레젠테이션</vt:lpstr>
      <vt:lpstr>PowerPoint 프레젠테이션</vt:lpstr>
      <vt:lpstr>PowerPoint 프레젠테이션</vt:lpstr>
      <vt:lpstr>PowerPoint 프레젠테이션</vt:lpstr>
      <vt:lpstr>PowerPoint 프레젠테이션</vt:lpstr>
      <vt:lpstr>Non-void Functions w/ Parameters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Math Functions</vt:lpstr>
      <vt:lpstr>PowerPoint 프레젠테이션</vt:lpstr>
      <vt:lpstr>PowerPoint 프레젠테이션</vt:lpstr>
      <vt:lpstr>Math Functions</vt:lpstr>
      <vt:lpstr>PowerPoint 프레젠테이션</vt:lpstr>
      <vt:lpstr>PowerPoint 프레젠테이션</vt:lpstr>
      <vt:lpstr>Random Numbers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Scope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Functional Cohesion</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user</cp:lastModifiedBy>
  <cp:revision>170</cp:revision>
  <dcterms:created xsi:type="dcterms:W3CDTF">2000-01-15T04:50:39Z</dcterms:created>
  <dcterms:modified xsi:type="dcterms:W3CDTF">2020-03-31T05:26:42Z</dcterms:modified>
</cp:coreProperties>
</file>